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6" r:id="rId5"/>
    <p:sldId id="305" r:id="rId6"/>
    <p:sldId id="306" r:id="rId7"/>
    <p:sldId id="304" r:id="rId8"/>
    <p:sldId id="307" r:id="rId9"/>
    <p:sldId id="286" r:id="rId10"/>
    <p:sldId id="289" r:id="rId11"/>
    <p:sldId id="294" r:id="rId12"/>
    <p:sldId id="311" r:id="rId13"/>
    <p:sldId id="310" r:id="rId14"/>
    <p:sldId id="281" r:id="rId15"/>
    <p:sldId id="279" r:id="rId16"/>
    <p:sldId id="308" r:id="rId17"/>
    <p:sldId id="309" r:id="rId18"/>
    <p:sldId id="260" r:id="rId19"/>
    <p:sldId id="278" r:id="rId20"/>
    <p:sldId id="261" r:id="rId21"/>
    <p:sldId id="283" r:id="rId22"/>
    <p:sldId id="258" r:id="rId23"/>
    <p:sldId id="287" r:id="rId24"/>
    <p:sldId id="259" r:id="rId25"/>
    <p:sldId id="282" r:id="rId26"/>
    <p:sldId id="262" r:id="rId27"/>
    <p:sldId id="263" r:id="rId28"/>
    <p:sldId id="288" r:id="rId29"/>
    <p:sldId id="290" r:id="rId30"/>
    <p:sldId id="268" r:id="rId31"/>
    <p:sldId id="265" r:id="rId32"/>
    <p:sldId id="26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E122B6-50AD-4C71-9558-60D2D091461F}" v="39" dt="2025-10-23T05:58:40.0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89" autoAdjust="0"/>
    <p:restoredTop sz="94660"/>
  </p:normalViewPr>
  <p:slideViewPr>
    <p:cSldViewPr snapToGrid="0" showGuides="1">
      <p:cViewPr varScale="1">
        <p:scale>
          <a:sx n="106" d="100"/>
          <a:sy n="106" d="100"/>
        </p:scale>
        <p:origin x="75" y="354"/>
      </p:cViewPr>
      <p:guideLst>
        <p:guide orient="horz" pos="2160"/>
        <p:guide pos="3816"/>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nevra Williams" userId="bacdee6b-c446-453e-ab1e-980dcfd3a2b1" providerId="ADAL" clId="{3928C004-17EE-4666-926D-4FE4B8647BF1}"/>
    <pc:docChg chg="custSel addSld delSld modSld sldOrd">
      <pc:chgData name="Genevra Williams" userId="bacdee6b-c446-453e-ab1e-980dcfd3a2b1" providerId="ADAL" clId="{3928C004-17EE-4666-926D-4FE4B8647BF1}" dt="2025-10-23T05:59:22.743" v="2419" actId="6549"/>
      <pc:docMkLst>
        <pc:docMk/>
      </pc:docMkLst>
      <pc:sldChg chg="modSp mod">
        <pc:chgData name="Genevra Williams" userId="bacdee6b-c446-453e-ab1e-980dcfd3a2b1" providerId="ADAL" clId="{3928C004-17EE-4666-926D-4FE4B8647BF1}" dt="2025-10-23T04:24:13.674" v="20" actId="20577"/>
        <pc:sldMkLst>
          <pc:docMk/>
          <pc:sldMk cId="2765553351" sldId="256"/>
        </pc:sldMkLst>
        <pc:spChg chg="mod">
          <ac:chgData name="Genevra Williams" userId="bacdee6b-c446-453e-ab1e-980dcfd3a2b1" providerId="ADAL" clId="{3928C004-17EE-4666-926D-4FE4B8647BF1}" dt="2025-10-23T04:23:50.901" v="16" actId="20577"/>
          <ac:spMkLst>
            <pc:docMk/>
            <pc:sldMk cId="2765553351" sldId="256"/>
            <ac:spMk id="2" creationId="{65B89070-86C4-9984-ACA3-C8BD3307340F}"/>
          </ac:spMkLst>
        </pc:spChg>
        <pc:spChg chg="mod">
          <ac:chgData name="Genevra Williams" userId="bacdee6b-c446-453e-ab1e-980dcfd3a2b1" providerId="ADAL" clId="{3928C004-17EE-4666-926D-4FE4B8647BF1}" dt="2025-10-23T04:24:13.674" v="20" actId="20577"/>
          <ac:spMkLst>
            <pc:docMk/>
            <pc:sldMk cId="2765553351" sldId="256"/>
            <ac:spMk id="3" creationId="{C261C716-ED6A-1864-AF2D-88DA90096565}"/>
          </ac:spMkLst>
        </pc:spChg>
      </pc:sldChg>
      <pc:sldChg chg="add del">
        <pc:chgData name="Genevra Williams" userId="bacdee6b-c446-453e-ab1e-980dcfd3a2b1" providerId="ADAL" clId="{3928C004-17EE-4666-926D-4FE4B8647BF1}" dt="2025-10-23T05:58:57.611" v="2407" actId="47"/>
        <pc:sldMkLst>
          <pc:docMk/>
          <pc:sldMk cId="0" sldId="257"/>
        </pc:sldMkLst>
      </pc:sldChg>
      <pc:sldChg chg="del">
        <pc:chgData name="Genevra Williams" userId="bacdee6b-c446-453e-ab1e-980dcfd3a2b1" providerId="ADAL" clId="{3928C004-17EE-4666-926D-4FE4B8647BF1}" dt="2025-10-23T04:24:25.523" v="21" actId="47"/>
        <pc:sldMkLst>
          <pc:docMk/>
          <pc:sldMk cId="4222111383" sldId="257"/>
        </pc:sldMkLst>
      </pc:sldChg>
      <pc:sldChg chg="addSp delSp modSp add mod ord chgLayout">
        <pc:chgData name="Genevra Williams" userId="bacdee6b-c446-453e-ab1e-980dcfd3a2b1" providerId="ADAL" clId="{3928C004-17EE-4666-926D-4FE4B8647BF1}" dt="2025-10-23T05:57:19.722" v="2391" actId="20577"/>
        <pc:sldMkLst>
          <pc:docMk/>
          <pc:sldMk cId="0" sldId="258"/>
        </pc:sldMkLst>
        <pc:spChg chg="mod ord">
          <ac:chgData name="Genevra Williams" userId="bacdee6b-c446-453e-ab1e-980dcfd3a2b1" providerId="ADAL" clId="{3928C004-17EE-4666-926D-4FE4B8647BF1}" dt="2025-10-23T05:55:34.896" v="2295" actId="26606"/>
          <ac:spMkLst>
            <pc:docMk/>
            <pc:sldMk cId="0" sldId="258"/>
            <ac:spMk id="2" creationId="{00000000-0000-0000-0000-000000000000}"/>
          </ac:spMkLst>
        </pc:spChg>
        <pc:spChg chg="del mod ord">
          <ac:chgData name="Genevra Williams" userId="bacdee6b-c446-453e-ab1e-980dcfd3a2b1" providerId="ADAL" clId="{3928C004-17EE-4666-926D-4FE4B8647BF1}" dt="2025-10-23T05:55:34.896" v="2295" actId="26606"/>
          <ac:spMkLst>
            <pc:docMk/>
            <pc:sldMk cId="0" sldId="258"/>
            <ac:spMk id="3" creationId="{00000000-0000-0000-0000-000000000000}"/>
          </ac:spMkLst>
        </pc:spChg>
        <pc:graphicFrameChg chg="add modGraphic">
          <ac:chgData name="Genevra Williams" userId="bacdee6b-c446-453e-ab1e-980dcfd3a2b1" providerId="ADAL" clId="{3928C004-17EE-4666-926D-4FE4B8647BF1}" dt="2025-10-23T05:57:19.722" v="2391" actId="20577"/>
          <ac:graphicFrameMkLst>
            <pc:docMk/>
            <pc:sldMk cId="0" sldId="258"/>
            <ac:graphicFrameMk id="5" creationId="{79A900E4-FD67-8C02-1393-33DEFC54ED90}"/>
          </ac:graphicFrameMkLst>
        </pc:graphicFrameChg>
      </pc:sldChg>
      <pc:sldChg chg="del">
        <pc:chgData name="Genevra Williams" userId="bacdee6b-c446-453e-ab1e-980dcfd3a2b1" providerId="ADAL" clId="{3928C004-17EE-4666-926D-4FE4B8647BF1}" dt="2025-10-23T04:24:33.784" v="22" actId="47"/>
        <pc:sldMkLst>
          <pc:docMk/>
          <pc:sldMk cId="1646222930" sldId="258"/>
        </pc:sldMkLst>
      </pc:sldChg>
      <pc:sldChg chg="modSp mod">
        <pc:chgData name="Genevra Williams" userId="bacdee6b-c446-453e-ab1e-980dcfd3a2b1" providerId="ADAL" clId="{3928C004-17EE-4666-926D-4FE4B8647BF1}" dt="2025-10-23T05:39:07.679" v="1643" actId="1076"/>
        <pc:sldMkLst>
          <pc:docMk/>
          <pc:sldMk cId="968889007" sldId="260"/>
        </pc:sldMkLst>
        <pc:spChg chg="mod">
          <ac:chgData name="Genevra Williams" userId="bacdee6b-c446-453e-ab1e-980dcfd3a2b1" providerId="ADAL" clId="{3928C004-17EE-4666-926D-4FE4B8647BF1}" dt="2025-10-23T05:38:46.872" v="1641" actId="20577"/>
          <ac:spMkLst>
            <pc:docMk/>
            <pc:sldMk cId="968889007" sldId="260"/>
            <ac:spMk id="3" creationId="{D1EEB480-5E1C-14FC-0DDD-BB05CD92407B}"/>
          </ac:spMkLst>
        </pc:spChg>
        <pc:picChg chg="mod">
          <ac:chgData name="Genevra Williams" userId="bacdee6b-c446-453e-ab1e-980dcfd3a2b1" providerId="ADAL" clId="{3928C004-17EE-4666-926D-4FE4B8647BF1}" dt="2025-10-23T05:39:07.679" v="1643" actId="1076"/>
          <ac:picMkLst>
            <pc:docMk/>
            <pc:sldMk cId="968889007" sldId="260"/>
            <ac:picMk id="19" creationId="{06439E48-F0E6-8E9A-A962-247E3FC7E090}"/>
          </ac:picMkLst>
        </pc:picChg>
      </pc:sldChg>
      <pc:sldChg chg="ord">
        <pc:chgData name="Genevra Williams" userId="bacdee6b-c446-453e-ab1e-980dcfd3a2b1" providerId="ADAL" clId="{3928C004-17EE-4666-926D-4FE4B8647BF1}" dt="2025-10-23T05:54:52.954" v="2291"/>
        <pc:sldMkLst>
          <pc:docMk/>
          <pc:sldMk cId="755233777" sldId="261"/>
        </pc:sldMkLst>
      </pc:sldChg>
      <pc:sldChg chg="ord">
        <pc:chgData name="Genevra Williams" userId="bacdee6b-c446-453e-ab1e-980dcfd3a2b1" providerId="ADAL" clId="{3928C004-17EE-4666-926D-4FE4B8647BF1}" dt="2025-10-23T04:39:57.723" v="443"/>
        <pc:sldMkLst>
          <pc:docMk/>
          <pc:sldMk cId="3856097550" sldId="262"/>
        </pc:sldMkLst>
      </pc:sldChg>
      <pc:sldChg chg="ord">
        <pc:chgData name="Genevra Williams" userId="bacdee6b-c446-453e-ab1e-980dcfd3a2b1" providerId="ADAL" clId="{3928C004-17EE-4666-926D-4FE4B8647BF1}" dt="2025-10-23T04:41:10.388" v="446"/>
        <pc:sldMkLst>
          <pc:docMk/>
          <pc:sldMk cId="2186619773" sldId="263"/>
        </pc:sldMkLst>
      </pc:sldChg>
      <pc:sldChg chg="add del">
        <pc:chgData name="Genevra Williams" userId="bacdee6b-c446-453e-ab1e-980dcfd3a2b1" providerId="ADAL" clId="{3928C004-17EE-4666-926D-4FE4B8647BF1}" dt="2025-10-23T05:40:15.100" v="1647" actId="47"/>
        <pc:sldMkLst>
          <pc:docMk/>
          <pc:sldMk cId="0" sldId="264"/>
        </pc:sldMkLst>
      </pc:sldChg>
      <pc:sldChg chg="modSp mod">
        <pc:chgData name="Genevra Williams" userId="bacdee6b-c446-453e-ab1e-980dcfd3a2b1" providerId="ADAL" clId="{3928C004-17EE-4666-926D-4FE4B8647BF1}" dt="2025-10-23T05:59:22.743" v="2419" actId="6549"/>
        <pc:sldMkLst>
          <pc:docMk/>
          <pc:sldMk cId="3910550064" sldId="265"/>
        </pc:sldMkLst>
        <pc:spChg chg="mod">
          <ac:chgData name="Genevra Williams" userId="bacdee6b-c446-453e-ab1e-980dcfd3a2b1" providerId="ADAL" clId="{3928C004-17EE-4666-926D-4FE4B8647BF1}" dt="2025-10-23T05:59:18.555" v="2418" actId="20577"/>
          <ac:spMkLst>
            <pc:docMk/>
            <pc:sldMk cId="3910550064" sldId="265"/>
            <ac:spMk id="2" creationId="{1C063C3D-D6E0-2748-C5B5-1E6CAF00AF37}"/>
          </ac:spMkLst>
        </pc:spChg>
        <pc:spChg chg="mod">
          <ac:chgData name="Genevra Williams" userId="bacdee6b-c446-453e-ab1e-980dcfd3a2b1" providerId="ADAL" clId="{3928C004-17EE-4666-926D-4FE4B8647BF1}" dt="2025-10-23T05:59:22.743" v="2419" actId="6549"/>
          <ac:spMkLst>
            <pc:docMk/>
            <pc:sldMk cId="3910550064" sldId="265"/>
            <ac:spMk id="3" creationId="{274F3B58-6D93-E256-799C-1D53EC618DFA}"/>
          </ac:spMkLst>
        </pc:spChg>
      </pc:sldChg>
      <pc:sldChg chg="add del">
        <pc:chgData name="Genevra Williams" userId="bacdee6b-c446-453e-ab1e-980dcfd3a2b1" providerId="ADAL" clId="{3928C004-17EE-4666-926D-4FE4B8647BF1}" dt="2025-10-23T05:42:12.287" v="1670" actId="2696"/>
        <pc:sldMkLst>
          <pc:docMk/>
          <pc:sldMk cId="0" sldId="267"/>
        </pc:sldMkLst>
      </pc:sldChg>
      <pc:sldChg chg="add del">
        <pc:chgData name="Genevra Williams" userId="bacdee6b-c446-453e-ab1e-980dcfd3a2b1" providerId="ADAL" clId="{3928C004-17EE-4666-926D-4FE4B8647BF1}" dt="2025-10-23T05:49:46.223" v="2068" actId="47"/>
        <pc:sldMkLst>
          <pc:docMk/>
          <pc:sldMk cId="577676897" sldId="267"/>
        </pc:sldMkLst>
      </pc:sldChg>
      <pc:sldChg chg="add del">
        <pc:chgData name="Genevra Williams" userId="bacdee6b-c446-453e-ab1e-980dcfd3a2b1" providerId="ADAL" clId="{3928C004-17EE-4666-926D-4FE4B8647BF1}" dt="2025-10-23T05:42:36.340" v="1672"/>
        <pc:sldMkLst>
          <pc:docMk/>
          <pc:sldMk cId="604385843" sldId="267"/>
        </pc:sldMkLst>
      </pc:sldChg>
      <pc:sldChg chg="add del">
        <pc:chgData name="Genevra Williams" userId="bacdee6b-c446-453e-ab1e-980dcfd3a2b1" providerId="ADAL" clId="{3928C004-17EE-4666-926D-4FE4B8647BF1}" dt="2025-10-23T05:40:31.402" v="1648" actId="47"/>
        <pc:sldMkLst>
          <pc:docMk/>
          <pc:sldMk cId="0" sldId="269"/>
        </pc:sldMkLst>
      </pc:sldChg>
      <pc:sldChg chg="add del">
        <pc:chgData name="Genevra Williams" userId="bacdee6b-c446-453e-ab1e-980dcfd3a2b1" providerId="ADAL" clId="{3928C004-17EE-4666-926D-4FE4B8647BF1}" dt="2025-10-23T05:58:57.611" v="2407" actId="47"/>
        <pc:sldMkLst>
          <pc:docMk/>
          <pc:sldMk cId="0" sldId="276"/>
        </pc:sldMkLst>
      </pc:sldChg>
      <pc:sldChg chg="modSp mod">
        <pc:chgData name="Genevra Williams" userId="bacdee6b-c446-453e-ab1e-980dcfd3a2b1" providerId="ADAL" clId="{3928C004-17EE-4666-926D-4FE4B8647BF1}" dt="2025-10-23T05:27:02.202" v="976" actId="113"/>
        <pc:sldMkLst>
          <pc:docMk/>
          <pc:sldMk cId="3127908488" sldId="279"/>
        </pc:sldMkLst>
        <pc:spChg chg="mod">
          <ac:chgData name="Genevra Williams" userId="bacdee6b-c446-453e-ab1e-980dcfd3a2b1" providerId="ADAL" clId="{3928C004-17EE-4666-926D-4FE4B8647BF1}" dt="2025-10-23T05:27:02.202" v="976" actId="113"/>
          <ac:spMkLst>
            <pc:docMk/>
            <pc:sldMk cId="3127908488" sldId="279"/>
            <ac:spMk id="3" creationId="{69D58228-A77E-4F3C-8210-72FE447C5905}"/>
          </ac:spMkLst>
        </pc:spChg>
      </pc:sldChg>
      <pc:sldChg chg="del">
        <pc:chgData name="Genevra Williams" userId="bacdee6b-c446-453e-ab1e-980dcfd3a2b1" providerId="ADAL" clId="{3928C004-17EE-4666-926D-4FE4B8647BF1}" dt="2025-10-23T05:40:07.668" v="1646" actId="47"/>
        <pc:sldMkLst>
          <pc:docMk/>
          <pc:sldMk cId="2491115864" sldId="280"/>
        </pc:sldMkLst>
      </pc:sldChg>
      <pc:sldChg chg="del">
        <pc:chgData name="Genevra Williams" userId="bacdee6b-c446-453e-ab1e-980dcfd3a2b1" providerId="ADAL" clId="{3928C004-17EE-4666-926D-4FE4B8647BF1}" dt="2025-10-23T04:40:30.968" v="444" actId="47"/>
        <pc:sldMkLst>
          <pc:docMk/>
          <pc:sldMk cId="807871354" sldId="284"/>
        </pc:sldMkLst>
      </pc:sldChg>
      <pc:sldChg chg="del">
        <pc:chgData name="Genevra Williams" userId="bacdee6b-c446-453e-ab1e-980dcfd3a2b1" providerId="ADAL" clId="{3928C004-17EE-4666-926D-4FE4B8647BF1}" dt="2025-10-23T04:41:19.583" v="447" actId="47"/>
        <pc:sldMkLst>
          <pc:docMk/>
          <pc:sldMk cId="2188910657" sldId="285"/>
        </pc:sldMkLst>
      </pc:sldChg>
      <pc:sldChg chg="modSp mod">
        <pc:chgData name="Genevra Williams" userId="bacdee6b-c446-453e-ab1e-980dcfd3a2b1" providerId="ADAL" clId="{3928C004-17EE-4666-926D-4FE4B8647BF1}" dt="2025-10-23T04:26:02.238" v="131" actId="20577"/>
        <pc:sldMkLst>
          <pc:docMk/>
          <pc:sldMk cId="258931412" sldId="286"/>
        </pc:sldMkLst>
        <pc:spChg chg="mod">
          <ac:chgData name="Genevra Williams" userId="bacdee6b-c446-453e-ab1e-980dcfd3a2b1" providerId="ADAL" clId="{3928C004-17EE-4666-926D-4FE4B8647BF1}" dt="2025-10-23T04:26:02.238" v="131" actId="20577"/>
          <ac:spMkLst>
            <pc:docMk/>
            <pc:sldMk cId="258931412" sldId="286"/>
            <ac:spMk id="3" creationId="{D77C0709-4D89-8D21-1E22-DC6073199023}"/>
          </ac:spMkLst>
        </pc:spChg>
      </pc:sldChg>
      <pc:sldChg chg="modSp mod ord">
        <pc:chgData name="Genevra Williams" userId="bacdee6b-c446-453e-ab1e-980dcfd3a2b1" providerId="ADAL" clId="{3928C004-17EE-4666-926D-4FE4B8647BF1}" dt="2025-10-23T05:41:55.765" v="1669"/>
        <pc:sldMkLst>
          <pc:docMk/>
          <pc:sldMk cId="3756856645" sldId="287"/>
        </pc:sldMkLst>
        <pc:spChg chg="mod">
          <ac:chgData name="Genevra Williams" userId="bacdee6b-c446-453e-ab1e-980dcfd3a2b1" providerId="ADAL" clId="{3928C004-17EE-4666-926D-4FE4B8647BF1}" dt="2025-10-23T04:32:10.089" v="214" actId="20577"/>
          <ac:spMkLst>
            <pc:docMk/>
            <pc:sldMk cId="3756856645" sldId="287"/>
            <ac:spMk id="3" creationId="{00B51BC2-D8D3-3507-04CB-CD304C70104D}"/>
          </ac:spMkLst>
        </pc:spChg>
      </pc:sldChg>
      <pc:sldChg chg="modSp mod">
        <pc:chgData name="Genevra Williams" userId="bacdee6b-c446-453e-ab1e-980dcfd3a2b1" providerId="ADAL" clId="{3928C004-17EE-4666-926D-4FE4B8647BF1}" dt="2025-10-23T04:39:01.328" v="433" actId="20577"/>
        <pc:sldMkLst>
          <pc:docMk/>
          <pc:sldMk cId="410723483" sldId="288"/>
        </pc:sldMkLst>
        <pc:spChg chg="mod">
          <ac:chgData name="Genevra Williams" userId="bacdee6b-c446-453e-ab1e-980dcfd3a2b1" providerId="ADAL" clId="{3928C004-17EE-4666-926D-4FE4B8647BF1}" dt="2025-10-23T04:39:01.328" v="433" actId="20577"/>
          <ac:spMkLst>
            <pc:docMk/>
            <pc:sldMk cId="410723483" sldId="288"/>
            <ac:spMk id="3" creationId="{85596A94-2DDA-465C-8B40-D50890FC8055}"/>
          </ac:spMkLst>
        </pc:spChg>
      </pc:sldChg>
      <pc:sldChg chg="addSp modSp add mod">
        <pc:chgData name="Genevra Williams" userId="bacdee6b-c446-453e-ab1e-980dcfd3a2b1" providerId="ADAL" clId="{3928C004-17EE-4666-926D-4FE4B8647BF1}" dt="2025-10-23T04:30:12.428" v="138" actId="1076"/>
        <pc:sldMkLst>
          <pc:docMk/>
          <pc:sldMk cId="2518918139" sldId="289"/>
        </pc:sldMkLst>
        <pc:spChg chg="mod">
          <ac:chgData name="Genevra Williams" userId="bacdee6b-c446-453e-ab1e-980dcfd3a2b1" providerId="ADAL" clId="{3928C004-17EE-4666-926D-4FE4B8647BF1}" dt="2025-10-23T04:29:49.167" v="133" actId="207"/>
          <ac:spMkLst>
            <pc:docMk/>
            <pc:sldMk cId="2518918139" sldId="289"/>
            <ac:spMk id="3" creationId="{997F191C-69A8-B149-10D8-7CC678878DA4}"/>
          </ac:spMkLst>
        </pc:spChg>
        <pc:picChg chg="add mod">
          <ac:chgData name="Genevra Williams" userId="bacdee6b-c446-453e-ab1e-980dcfd3a2b1" providerId="ADAL" clId="{3928C004-17EE-4666-926D-4FE4B8647BF1}" dt="2025-10-23T04:30:12.428" v="138" actId="1076"/>
          <ac:picMkLst>
            <pc:docMk/>
            <pc:sldMk cId="2518918139" sldId="289"/>
            <ac:picMk id="5" creationId="{61988962-1EAD-7F49-3463-B3157316CC2E}"/>
          </ac:picMkLst>
        </pc:picChg>
      </pc:sldChg>
      <pc:sldChg chg="addSp modSp add mod">
        <pc:chgData name="Genevra Williams" userId="bacdee6b-c446-453e-ab1e-980dcfd3a2b1" providerId="ADAL" clId="{3928C004-17EE-4666-926D-4FE4B8647BF1}" dt="2025-10-23T04:39:30.412" v="441" actId="207"/>
        <pc:sldMkLst>
          <pc:docMk/>
          <pc:sldMk cId="120040570" sldId="290"/>
        </pc:sldMkLst>
        <pc:spChg chg="mod">
          <ac:chgData name="Genevra Williams" userId="bacdee6b-c446-453e-ab1e-980dcfd3a2b1" providerId="ADAL" clId="{3928C004-17EE-4666-926D-4FE4B8647BF1}" dt="2025-10-23T04:39:30.412" v="441" actId="207"/>
          <ac:spMkLst>
            <pc:docMk/>
            <pc:sldMk cId="120040570" sldId="290"/>
            <ac:spMk id="3" creationId="{75B533BD-9425-7E90-4497-0899ECF74E7E}"/>
          </ac:spMkLst>
        </pc:spChg>
        <pc:picChg chg="add mod">
          <ac:chgData name="Genevra Williams" userId="bacdee6b-c446-453e-ab1e-980dcfd3a2b1" providerId="ADAL" clId="{3928C004-17EE-4666-926D-4FE4B8647BF1}" dt="2025-10-23T04:39:23.285" v="440" actId="1076"/>
          <ac:picMkLst>
            <pc:docMk/>
            <pc:sldMk cId="120040570" sldId="290"/>
            <ac:picMk id="1026" creationId="{8D8A0318-547D-C98F-012E-51A48A734D06}"/>
          </ac:picMkLst>
        </pc:picChg>
      </pc:sldChg>
      <pc:sldChg chg="add del">
        <pc:chgData name="Genevra Williams" userId="bacdee6b-c446-453e-ab1e-980dcfd3a2b1" providerId="ADAL" clId="{3928C004-17EE-4666-926D-4FE4B8647BF1}" dt="2025-10-23T05:58:57.611" v="2407" actId="47"/>
        <pc:sldMkLst>
          <pc:docMk/>
          <pc:sldMk cId="0" sldId="291"/>
        </pc:sldMkLst>
      </pc:sldChg>
      <pc:sldChg chg="add del">
        <pc:chgData name="Genevra Williams" userId="bacdee6b-c446-453e-ab1e-980dcfd3a2b1" providerId="ADAL" clId="{3928C004-17EE-4666-926D-4FE4B8647BF1}" dt="2025-10-23T05:58:57.611" v="2407" actId="47"/>
        <pc:sldMkLst>
          <pc:docMk/>
          <pc:sldMk cId="0" sldId="292"/>
        </pc:sldMkLst>
      </pc:sldChg>
      <pc:sldChg chg="add del">
        <pc:chgData name="Genevra Williams" userId="bacdee6b-c446-453e-ab1e-980dcfd3a2b1" providerId="ADAL" clId="{3928C004-17EE-4666-926D-4FE4B8647BF1}" dt="2025-10-23T04:52:13.144" v="457" actId="47"/>
        <pc:sldMkLst>
          <pc:docMk/>
          <pc:sldMk cId="0" sldId="293"/>
        </pc:sldMkLst>
      </pc:sldChg>
      <pc:sldChg chg="add del">
        <pc:chgData name="Genevra Williams" userId="bacdee6b-c446-453e-ab1e-980dcfd3a2b1" providerId="ADAL" clId="{3928C004-17EE-4666-926D-4FE4B8647BF1}" dt="2025-10-23T05:42:12.287" v="1670" actId="2696"/>
        <pc:sldMkLst>
          <pc:docMk/>
          <pc:sldMk cId="0" sldId="294"/>
        </pc:sldMkLst>
      </pc:sldChg>
      <pc:sldChg chg="addSp delSp modSp add mod chgLayout">
        <pc:chgData name="Genevra Williams" userId="bacdee6b-c446-453e-ab1e-980dcfd3a2b1" providerId="ADAL" clId="{3928C004-17EE-4666-926D-4FE4B8647BF1}" dt="2025-10-23T05:51:37.720" v="2227" actId="20577"/>
        <pc:sldMkLst>
          <pc:docMk/>
          <pc:sldMk cId="3409263303" sldId="294"/>
        </pc:sldMkLst>
        <pc:spChg chg="del mod">
          <ac:chgData name="Genevra Williams" userId="bacdee6b-c446-453e-ab1e-980dcfd3a2b1" providerId="ADAL" clId="{3928C004-17EE-4666-926D-4FE4B8647BF1}" dt="2025-10-23T05:43:42.842" v="1677" actId="700"/>
          <ac:spMkLst>
            <pc:docMk/>
            <pc:sldMk cId="3409263303" sldId="294"/>
            <ac:spMk id="2" creationId="{6C3CA5FB-FFD3-2087-D39E-22F37BED1E69}"/>
          </ac:spMkLst>
        </pc:spChg>
        <pc:spChg chg="mod ord">
          <ac:chgData name="Genevra Williams" userId="bacdee6b-c446-453e-ab1e-980dcfd3a2b1" providerId="ADAL" clId="{3928C004-17EE-4666-926D-4FE4B8647BF1}" dt="2025-10-23T05:51:37.720" v="2227" actId="20577"/>
          <ac:spMkLst>
            <pc:docMk/>
            <pc:sldMk cId="3409263303" sldId="294"/>
            <ac:spMk id="3" creationId="{FDF1C6E1-941A-C865-BBF4-9979E5CBBF20}"/>
          </ac:spMkLst>
        </pc:spChg>
        <pc:spChg chg="add mod ord">
          <ac:chgData name="Genevra Williams" userId="bacdee6b-c446-453e-ab1e-980dcfd3a2b1" providerId="ADAL" clId="{3928C004-17EE-4666-926D-4FE4B8647BF1}" dt="2025-10-23T05:44:04.933" v="1701" actId="20577"/>
          <ac:spMkLst>
            <pc:docMk/>
            <pc:sldMk cId="3409263303" sldId="294"/>
            <ac:spMk id="4" creationId="{F65EBC14-0787-2F43-86AD-1BC21162EF87}"/>
          </ac:spMkLst>
        </pc:spChg>
      </pc:sldChg>
      <pc:sldChg chg="add del">
        <pc:chgData name="Genevra Williams" userId="bacdee6b-c446-453e-ab1e-980dcfd3a2b1" providerId="ADAL" clId="{3928C004-17EE-4666-926D-4FE4B8647BF1}" dt="2025-10-23T05:42:36.340" v="1672"/>
        <pc:sldMkLst>
          <pc:docMk/>
          <pc:sldMk cId="4182178206" sldId="294"/>
        </pc:sldMkLst>
      </pc:sldChg>
      <pc:sldChg chg="add del">
        <pc:chgData name="Genevra Williams" userId="bacdee6b-c446-453e-ab1e-980dcfd3a2b1" providerId="ADAL" clId="{3928C004-17EE-4666-926D-4FE4B8647BF1}" dt="2025-10-23T05:42:12.287" v="1670" actId="2696"/>
        <pc:sldMkLst>
          <pc:docMk/>
          <pc:sldMk cId="0" sldId="295"/>
        </pc:sldMkLst>
      </pc:sldChg>
      <pc:sldChg chg="add del">
        <pc:chgData name="Genevra Williams" userId="bacdee6b-c446-453e-ab1e-980dcfd3a2b1" providerId="ADAL" clId="{3928C004-17EE-4666-926D-4FE4B8647BF1}" dt="2025-10-23T05:46:46.230" v="1879" actId="47"/>
        <pc:sldMkLst>
          <pc:docMk/>
          <pc:sldMk cId="1117892933" sldId="295"/>
        </pc:sldMkLst>
      </pc:sldChg>
      <pc:sldChg chg="add del">
        <pc:chgData name="Genevra Williams" userId="bacdee6b-c446-453e-ab1e-980dcfd3a2b1" providerId="ADAL" clId="{3928C004-17EE-4666-926D-4FE4B8647BF1}" dt="2025-10-23T05:42:36.340" v="1672"/>
        <pc:sldMkLst>
          <pc:docMk/>
          <pc:sldMk cId="2321577701" sldId="295"/>
        </pc:sldMkLst>
      </pc:sldChg>
      <pc:sldChg chg="add del">
        <pc:chgData name="Genevra Williams" userId="bacdee6b-c446-453e-ab1e-980dcfd3a2b1" providerId="ADAL" clId="{3928C004-17EE-4666-926D-4FE4B8647BF1}" dt="2025-10-23T05:42:12.287" v="1670" actId="2696"/>
        <pc:sldMkLst>
          <pc:docMk/>
          <pc:sldMk cId="0" sldId="296"/>
        </pc:sldMkLst>
      </pc:sldChg>
      <pc:sldChg chg="add del">
        <pc:chgData name="Genevra Williams" userId="bacdee6b-c446-453e-ab1e-980dcfd3a2b1" providerId="ADAL" clId="{3928C004-17EE-4666-926D-4FE4B8647BF1}" dt="2025-10-23T05:47:40.528" v="1956" actId="47"/>
        <pc:sldMkLst>
          <pc:docMk/>
          <pc:sldMk cId="3044027113" sldId="296"/>
        </pc:sldMkLst>
      </pc:sldChg>
      <pc:sldChg chg="add del">
        <pc:chgData name="Genevra Williams" userId="bacdee6b-c446-453e-ab1e-980dcfd3a2b1" providerId="ADAL" clId="{3928C004-17EE-4666-926D-4FE4B8647BF1}" dt="2025-10-23T05:42:36.340" v="1672"/>
        <pc:sldMkLst>
          <pc:docMk/>
          <pc:sldMk cId="3450385030" sldId="296"/>
        </pc:sldMkLst>
      </pc:sldChg>
      <pc:sldChg chg="add del">
        <pc:chgData name="Genevra Williams" userId="bacdee6b-c446-453e-ab1e-980dcfd3a2b1" providerId="ADAL" clId="{3928C004-17EE-4666-926D-4FE4B8647BF1}" dt="2025-10-23T05:42:12.287" v="1670" actId="2696"/>
        <pc:sldMkLst>
          <pc:docMk/>
          <pc:sldMk cId="0" sldId="297"/>
        </pc:sldMkLst>
      </pc:sldChg>
      <pc:sldChg chg="add del">
        <pc:chgData name="Genevra Williams" userId="bacdee6b-c446-453e-ab1e-980dcfd3a2b1" providerId="ADAL" clId="{3928C004-17EE-4666-926D-4FE4B8647BF1}" dt="2025-10-23T05:42:36.340" v="1672"/>
        <pc:sldMkLst>
          <pc:docMk/>
          <pc:sldMk cId="325792518" sldId="297"/>
        </pc:sldMkLst>
      </pc:sldChg>
      <pc:sldChg chg="modSp add del mod">
        <pc:chgData name="Genevra Williams" userId="bacdee6b-c446-453e-ab1e-980dcfd3a2b1" providerId="ADAL" clId="{3928C004-17EE-4666-926D-4FE4B8647BF1}" dt="2025-10-23T05:53:19.063" v="2279" actId="47"/>
        <pc:sldMkLst>
          <pc:docMk/>
          <pc:sldMk cId="2333436682" sldId="297"/>
        </pc:sldMkLst>
        <pc:spChg chg="mod">
          <ac:chgData name="Genevra Williams" userId="bacdee6b-c446-453e-ab1e-980dcfd3a2b1" providerId="ADAL" clId="{3928C004-17EE-4666-926D-4FE4B8647BF1}" dt="2025-10-23T05:52:47.171" v="2238" actId="6549"/>
          <ac:spMkLst>
            <pc:docMk/>
            <pc:sldMk cId="2333436682" sldId="297"/>
            <ac:spMk id="3" creationId="{DB0848D9-2458-CDDD-5B48-7ABC099E66D1}"/>
          </ac:spMkLst>
        </pc:spChg>
      </pc:sldChg>
      <pc:sldChg chg="add del">
        <pc:chgData name="Genevra Williams" userId="bacdee6b-c446-453e-ab1e-980dcfd3a2b1" providerId="ADAL" clId="{3928C004-17EE-4666-926D-4FE4B8647BF1}" dt="2025-10-23T05:42:12.287" v="1670" actId="2696"/>
        <pc:sldMkLst>
          <pc:docMk/>
          <pc:sldMk cId="0" sldId="298"/>
        </pc:sldMkLst>
      </pc:sldChg>
      <pc:sldChg chg="add del">
        <pc:chgData name="Genevra Williams" userId="bacdee6b-c446-453e-ab1e-980dcfd3a2b1" providerId="ADAL" clId="{3928C004-17EE-4666-926D-4FE4B8647BF1}" dt="2025-10-23T05:53:44.535" v="2282" actId="47"/>
        <pc:sldMkLst>
          <pc:docMk/>
          <pc:sldMk cId="1289093864" sldId="298"/>
        </pc:sldMkLst>
      </pc:sldChg>
      <pc:sldChg chg="add del">
        <pc:chgData name="Genevra Williams" userId="bacdee6b-c446-453e-ab1e-980dcfd3a2b1" providerId="ADAL" clId="{3928C004-17EE-4666-926D-4FE4B8647BF1}" dt="2025-10-23T05:42:36.340" v="1672"/>
        <pc:sldMkLst>
          <pc:docMk/>
          <pc:sldMk cId="4251842863" sldId="298"/>
        </pc:sldMkLst>
      </pc:sldChg>
      <pc:sldChg chg="add del">
        <pc:chgData name="Genevra Williams" userId="bacdee6b-c446-453e-ab1e-980dcfd3a2b1" providerId="ADAL" clId="{3928C004-17EE-4666-926D-4FE4B8647BF1}" dt="2025-10-23T05:42:12.287" v="1670" actId="2696"/>
        <pc:sldMkLst>
          <pc:docMk/>
          <pc:sldMk cId="0" sldId="299"/>
        </pc:sldMkLst>
      </pc:sldChg>
      <pc:sldChg chg="add del">
        <pc:chgData name="Genevra Williams" userId="bacdee6b-c446-453e-ab1e-980dcfd3a2b1" providerId="ADAL" clId="{3928C004-17EE-4666-926D-4FE4B8647BF1}" dt="2025-10-23T05:42:36.340" v="1672"/>
        <pc:sldMkLst>
          <pc:docMk/>
          <pc:sldMk cId="1379995449" sldId="299"/>
        </pc:sldMkLst>
      </pc:sldChg>
      <pc:sldChg chg="add del">
        <pc:chgData name="Genevra Williams" userId="bacdee6b-c446-453e-ab1e-980dcfd3a2b1" providerId="ADAL" clId="{3928C004-17EE-4666-926D-4FE4B8647BF1}" dt="2025-10-23T05:48:57.495" v="2017" actId="47"/>
        <pc:sldMkLst>
          <pc:docMk/>
          <pc:sldMk cId="1593337421" sldId="299"/>
        </pc:sldMkLst>
      </pc:sldChg>
      <pc:sldChg chg="add del">
        <pc:chgData name="Genevra Williams" userId="bacdee6b-c446-453e-ab1e-980dcfd3a2b1" providerId="ADAL" clId="{3928C004-17EE-4666-926D-4FE4B8647BF1}" dt="2025-10-23T05:42:12.287" v="1670" actId="2696"/>
        <pc:sldMkLst>
          <pc:docMk/>
          <pc:sldMk cId="0" sldId="300"/>
        </pc:sldMkLst>
      </pc:sldChg>
      <pc:sldChg chg="add del">
        <pc:chgData name="Genevra Williams" userId="bacdee6b-c446-453e-ab1e-980dcfd3a2b1" providerId="ADAL" clId="{3928C004-17EE-4666-926D-4FE4B8647BF1}" dt="2025-10-23T05:49:35.057" v="2067" actId="47"/>
        <pc:sldMkLst>
          <pc:docMk/>
          <pc:sldMk cId="1096914375" sldId="300"/>
        </pc:sldMkLst>
      </pc:sldChg>
      <pc:sldChg chg="add del">
        <pc:chgData name="Genevra Williams" userId="bacdee6b-c446-453e-ab1e-980dcfd3a2b1" providerId="ADAL" clId="{3928C004-17EE-4666-926D-4FE4B8647BF1}" dt="2025-10-23T05:42:36.340" v="1672"/>
        <pc:sldMkLst>
          <pc:docMk/>
          <pc:sldMk cId="4165478501" sldId="300"/>
        </pc:sldMkLst>
      </pc:sldChg>
      <pc:sldChg chg="add del">
        <pc:chgData name="Genevra Williams" userId="bacdee6b-c446-453e-ab1e-980dcfd3a2b1" providerId="ADAL" clId="{3928C004-17EE-4666-926D-4FE4B8647BF1}" dt="2025-10-23T05:42:12.287" v="1670" actId="2696"/>
        <pc:sldMkLst>
          <pc:docMk/>
          <pc:sldMk cId="0" sldId="301"/>
        </pc:sldMkLst>
      </pc:sldChg>
      <pc:sldChg chg="add del">
        <pc:chgData name="Genevra Williams" userId="bacdee6b-c446-453e-ab1e-980dcfd3a2b1" providerId="ADAL" clId="{3928C004-17EE-4666-926D-4FE4B8647BF1}" dt="2025-10-23T05:53:47.064" v="2283" actId="47"/>
        <pc:sldMkLst>
          <pc:docMk/>
          <pc:sldMk cId="365362546" sldId="301"/>
        </pc:sldMkLst>
      </pc:sldChg>
      <pc:sldChg chg="add del">
        <pc:chgData name="Genevra Williams" userId="bacdee6b-c446-453e-ab1e-980dcfd3a2b1" providerId="ADAL" clId="{3928C004-17EE-4666-926D-4FE4B8647BF1}" dt="2025-10-23T05:42:36.340" v="1672"/>
        <pc:sldMkLst>
          <pc:docMk/>
          <pc:sldMk cId="4150780873" sldId="301"/>
        </pc:sldMkLst>
      </pc:sldChg>
      <pc:sldChg chg="add del">
        <pc:chgData name="Genevra Williams" userId="bacdee6b-c446-453e-ab1e-980dcfd3a2b1" providerId="ADAL" clId="{3928C004-17EE-4666-926D-4FE4B8647BF1}" dt="2025-10-23T05:42:12.287" v="1670" actId="2696"/>
        <pc:sldMkLst>
          <pc:docMk/>
          <pc:sldMk cId="0" sldId="302"/>
        </pc:sldMkLst>
      </pc:sldChg>
      <pc:sldChg chg="add del">
        <pc:chgData name="Genevra Williams" userId="bacdee6b-c446-453e-ab1e-980dcfd3a2b1" providerId="ADAL" clId="{3928C004-17EE-4666-926D-4FE4B8647BF1}" dt="2025-10-23T05:50:30.235" v="2089" actId="47"/>
        <pc:sldMkLst>
          <pc:docMk/>
          <pc:sldMk cId="2539217818" sldId="302"/>
        </pc:sldMkLst>
      </pc:sldChg>
      <pc:sldChg chg="add del">
        <pc:chgData name="Genevra Williams" userId="bacdee6b-c446-453e-ab1e-980dcfd3a2b1" providerId="ADAL" clId="{3928C004-17EE-4666-926D-4FE4B8647BF1}" dt="2025-10-23T05:42:36.340" v="1672"/>
        <pc:sldMkLst>
          <pc:docMk/>
          <pc:sldMk cId="3870034648" sldId="302"/>
        </pc:sldMkLst>
      </pc:sldChg>
      <pc:sldChg chg="add del">
        <pc:chgData name="Genevra Williams" userId="bacdee6b-c446-453e-ab1e-980dcfd3a2b1" providerId="ADAL" clId="{3928C004-17EE-4666-926D-4FE4B8647BF1}" dt="2025-10-23T05:42:12.287" v="1670" actId="2696"/>
        <pc:sldMkLst>
          <pc:docMk/>
          <pc:sldMk cId="0" sldId="303"/>
        </pc:sldMkLst>
      </pc:sldChg>
      <pc:sldChg chg="add del">
        <pc:chgData name="Genevra Williams" userId="bacdee6b-c446-453e-ab1e-980dcfd3a2b1" providerId="ADAL" clId="{3928C004-17EE-4666-926D-4FE4B8647BF1}" dt="2025-10-23T05:49:54.681" v="2069" actId="47"/>
        <pc:sldMkLst>
          <pc:docMk/>
          <pc:sldMk cId="3048073826" sldId="303"/>
        </pc:sldMkLst>
      </pc:sldChg>
      <pc:sldChg chg="add del">
        <pc:chgData name="Genevra Williams" userId="bacdee6b-c446-453e-ab1e-980dcfd3a2b1" providerId="ADAL" clId="{3928C004-17EE-4666-926D-4FE4B8647BF1}" dt="2025-10-23T05:42:36.340" v="1672"/>
        <pc:sldMkLst>
          <pc:docMk/>
          <pc:sldMk cId="4008919034" sldId="303"/>
        </pc:sldMkLst>
      </pc:sldChg>
      <pc:sldChg chg="modSp new mod ord">
        <pc:chgData name="Genevra Williams" userId="bacdee6b-c446-453e-ab1e-980dcfd3a2b1" providerId="ADAL" clId="{3928C004-17EE-4666-926D-4FE4B8647BF1}" dt="2025-10-23T05:22:26.442" v="956" actId="27636"/>
        <pc:sldMkLst>
          <pc:docMk/>
          <pc:sldMk cId="3293909349" sldId="304"/>
        </pc:sldMkLst>
        <pc:spChg chg="mod">
          <ac:chgData name="Genevra Williams" userId="bacdee6b-c446-453e-ab1e-980dcfd3a2b1" providerId="ADAL" clId="{3928C004-17EE-4666-926D-4FE4B8647BF1}" dt="2025-10-23T04:56:57.781" v="484" actId="20577"/>
          <ac:spMkLst>
            <pc:docMk/>
            <pc:sldMk cId="3293909349" sldId="304"/>
            <ac:spMk id="2" creationId="{1E2F3DF5-300C-4FD7-BABF-9B0B5C372C72}"/>
          </ac:spMkLst>
        </pc:spChg>
        <pc:spChg chg="mod">
          <ac:chgData name="Genevra Williams" userId="bacdee6b-c446-453e-ab1e-980dcfd3a2b1" providerId="ADAL" clId="{3928C004-17EE-4666-926D-4FE4B8647BF1}" dt="2025-10-23T05:22:26.442" v="956" actId="27636"/>
          <ac:spMkLst>
            <pc:docMk/>
            <pc:sldMk cId="3293909349" sldId="304"/>
            <ac:spMk id="3" creationId="{9153D3C8-B10B-F15F-879C-325117CD5520}"/>
          </ac:spMkLst>
        </pc:spChg>
      </pc:sldChg>
      <pc:sldChg chg="modSp new mod">
        <pc:chgData name="Genevra Williams" userId="bacdee6b-c446-453e-ab1e-980dcfd3a2b1" providerId="ADAL" clId="{3928C004-17EE-4666-926D-4FE4B8647BF1}" dt="2025-10-23T05:12:02.397" v="605" actId="20577"/>
        <pc:sldMkLst>
          <pc:docMk/>
          <pc:sldMk cId="1804651322" sldId="305"/>
        </pc:sldMkLst>
        <pc:spChg chg="mod">
          <ac:chgData name="Genevra Williams" userId="bacdee6b-c446-453e-ab1e-980dcfd3a2b1" providerId="ADAL" clId="{3928C004-17EE-4666-926D-4FE4B8647BF1}" dt="2025-10-23T05:12:02.397" v="605" actId="20577"/>
          <ac:spMkLst>
            <pc:docMk/>
            <pc:sldMk cId="1804651322" sldId="305"/>
            <ac:spMk id="2" creationId="{7DA4E560-F932-4E75-1ABA-7F1F753652E7}"/>
          </ac:spMkLst>
        </pc:spChg>
        <pc:spChg chg="mod">
          <ac:chgData name="Genevra Williams" userId="bacdee6b-c446-453e-ab1e-980dcfd3a2b1" providerId="ADAL" clId="{3928C004-17EE-4666-926D-4FE4B8647BF1}" dt="2025-10-23T05:10:54.325" v="582"/>
          <ac:spMkLst>
            <pc:docMk/>
            <pc:sldMk cId="1804651322" sldId="305"/>
            <ac:spMk id="3" creationId="{948F58F3-86F4-3B42-5169-E4ABCFA3076B}"/>
          </ac:spMkLst>
        </pc:spChg>
      </pc:sldChg>
      <pc:sldChg chg="modSp new mod">
        <pc:chgData name="Genevra Williams" userId="bacdee6b-c446-453e-ab1e-980dcfd3a2b1" providerId="ADAL" clId="{3928C004-17EE-4666-926D-4FE4B8647BF1}" dt="2025-10-23T05:31:43.027" v="1183" actId="20577"/>
        <pc:sldMkLst>
          <pc:docMk/>
          <pc:sldMk cId="1850925946" sldId="306"/>
        </pc:sldMkLst>
        <pc:spChg chg="mod">
          <ac:chgData name="Genevra Williams" userId="bacdee6b-c446-453e-ab1e-980dcfd3a2b1" providerId="ADAL" clId="{3928C004-17EE-4666-926D-4FE4B8647BF1}" dt="2025-10-23T05:17:12.661" v="793" actId="20577"/>
          <ac:spMkLst>
            <pc:docMk/>
            <pc:sldMk cId="1850925946" sldId="306"/>
            <ac:spMk id="2" creationId="{87FE624E-5456-3EF6-7E99-A44067A958A1}"/>
          </ac:spMkLst>
        </pc:spChg>
        <pc:spChg chg="mod">
          <ac:chgData name="Genevra Williams" userId="bacdee6b-c446-453e-ab1e-980dcfd3a2b1" providerId="ADAL" clId="{3928C004-17EE-4666-926D-4FE4B8647BF1}" dt="2025-10-23T05:31:43.027" v="1183" actId="20577"/>
          <ac:spMkLst>
            <pc:docMk/>
            <pc:sldMk cId="1850925946" sldId="306"/>
            <ac:spMk id="3" creationId="{2A0E38B3-83E5-51CA-78E2-75950039F304}"/>
          </ac:spMkLst>
        </pc:spChg>
      </pc:sldChg>
      <pc:sldChg chg="modSp add mod">
        <pc:chgData name="Genevra Williams" userId="bacdee6b-c446-453e-ab1e-980dcfd3a2b1" providerId="ADAL" clId="{3928C004-17EE-4666-926D-4FE4B8647BF1}" dt="2025-10-23T05:22:26.426" v="955" actId="27636"/>
        <pc:sldMkLst>
          <pc:docMk/>
          <pc:sldMk cId="1950205055" sldId="307"/>
        </pc:sldMkLst>
        <pc:spChg chg="mod">
          <ac:chgData name="Genevra Williams" userId="bacdee6b-c446-453e-ab1e-980dcfd3a2b1" providerId="ADAL" clId="{3928C004-17EE-4666-926D-4FE4B8647BF1}" dt="2025-10-23T05:22:26.426" v="955" actId="27636"/>
          <ac:spMkLst>
            <pc:docMk/>
            <pc:sldMk cId="1950205055" sldId="307"/>
            <ac:spMk id="3" creationId="{9153D3C8-B10B-F15F-879C-325117CD5520}"/>
          </ac:spMkLst>
        </pc:spChg>
      </pc:sldChg>
      <pc:sldChg chg="modSp new mod">
        <pc:chgData name="Genevra Williams" userId="bacdee6b-c446-453e-ab1e-980dcfd3a2b1" providerId="ADAL" clId="{3928C004-17EE-4666-926D-4FE4B8647BF1}" dt="2025-10-23T05:27:18.261" v="983" actId="113"/>
        <pc:sldMkLst>
          <pc:docMk/>
          <pc:sldMk cId="1098868798" sldId="308"/>
        </pc:sldMkLst>
        <pc:spChg chg="mod">
          <ac:chgData name="Genevra Williams" userId="bacdee6b-c446-453e-ab1e-980dcfd3a2b1" providerId="ADAL" clId="{3928C004-17EE-4666-926D-4FE4B8647BF1}" dt="2025-10-23T05:25:48.942" v="962"/>
          <ac:spMkLst>
            <pc:docMk/>
            <pc:sldMk cId="1098868798" sldId="308"/>
            <ac:spMk id="2" creationId="{485E2FB5-2EC2-295D-58E6-E512937B9FE9}"/>
          </ac:spMkLst>
        </pc:spChg>
        <pc:spChg chg="mod">
          <ac:chgData name="Genevra Williams" userId="bacdee6b-c446-453e-ab1e-980dcfd3a2b1" providerId="ADAL" clId="{3928C004-17EE-4666-926D-4FE4B8647BF1}" dt="2025-10-23T05:27:18.261" v="983" actId="113"/>
          <ac:spMkLst>
            <pc:docMk/>
            <pc:sldMk cId="1098868798" sldId="308"/>
            <ac:spMk id="3" creationId="{DB9F51A9-50B6-DE93-A96E-BFB8EBECE399}"/>
          </ac:spMkLst>
        </pc:spChg>
      </pc:sldChg>
      <pc:sldChg chg="modSp add mod">
        <pc:chgData name="Genevra Williams" userId="bacdee6b-c446-453e-ab1e-980dcfd3a2b1" providerId="ADAL" clId="{3928C004-17EE-4666-926D-4FE4B8647BF1}" dt="2025-10-23T05:37:29.751" v="1546" actId="20577"/>
        <pc:sldMkLst>
          <pc:docMk/>
          <pc:sldMk cId="396461785" sldId="309"/>
        </pc:sldMkLst>
        <pc:spChg chg="mod">
          <ac:chgData name="Genevra Williams" userId="bacdee6b-c446-453e-ab1e-980dcfd3a2b1" providerId="ADAL" clId="{3928C004-17EE-4666-926D-4FE4B8647BF1}" dt="2025-10-23T05:33:05.052" v="1199" actId="20577"/>
          <ac:spMkLst>
            <pc:docMk/>
            <pc:sldMk cId="396461785" sldId="309"/>
            <ac:spMk id="2" creationId="{EE49A762-6436-DA7B-F302-9A338C9AA2CC}"/>
          </ac:spMkLst>
        </pc:spChg>
        <pc:spChg chg="mod">
          <ac:chgData name="Genevra Williams" userId="bacdee6b-c446-453e-ab1e-980dcfd3a2b1" providerId="ADAL" clId="{3928C004-17EE-4666-926D-4FE4B8647BF1}" dt="2025-10-23T05:37:29.751" v="1546" actId="20577"/>
          <ac:spMkLst>
            <pc:docMk/>
            <pc:sldMk cId="396461785" sldId="309"/>
            <ac:spMk id="3" creationId="{9ABD7C87-1BE8-35FD-05AB-86A7A62FFD61}"/>
          </ac:spMkLst>
        </pc:spChg>
      </pc:sldChg>
      <pc:sldChg chg="modSp add mod ord">
        <pc:chgData name="Genevra Williams" userId="bacdee6b-c446-453e-ab1e-980dcfd3a2b1" providerId="ADAL" clId="{3928C004-17EE-4666-926D-4FE4B8647BF1}" dt="2025-10-23T05:54:02.804" v="2285"/>
        <pc:sldMkLst>
          <pc:docMk/>
          <pc:sldMk cId="752123280" sldId="310"/>
        </pc:sldMkLst>
        <pc:spChg chg="mod">
          <ac:chgData name="Genevra Williams" userId="bacdee6b-c446-453e-ab1e-980dcfd3a2b1" providerId="ADAL" clId="{3928C004-17EE-4666-926D-4FE4B8647BF1}" dt="2025-10-23T05:41:25.658" v="1666" actId="20577"/>
          <ac:spMkLst>
            <pc:docMk/>
            <pc:sldMk cId="752123280" sldId="310"/>
            <ac:spMk id="4" creationId="{E06AA64D-EA73-8579-8347-93445895D859}"/>
          </ac:spMkLst>
        </pc:spChg>
        <pc:spChg chg="mod">
          <ac:chgData name="Genevra Williams" userId="bacdee6b-c446-453e-ab1e-980dcfd3a2b1" providerId="ADAL" clId="{3928C004-17EE-4666-926D-4FE4B8647BF1}" dt="2025-10-23T05:41:30.158" v="1667" actId="20577"/>
          <ac:spMkLst>
            <pc:docMk/>
            <pc:sldMk cId="752123280" sldId="310"/>
            <ac:spMk id="5" creationId="{56ACF967-FD61-4D24-C7C5-0147C971FE64}"/>
          </ac:spMkLst>
        </pc:spChg>
      </pc:sldChg>
      <pc:sldChg chg="modSp new mod">
        <pc:chgData name="Genevra Williams" userId="bacdee6b-c446-453e-ab1e-980dcfd3a2b1" providerId="ADAL" clId="{3928C004-17EE-4666-926D-4FE4B8647BF1}" dt="2025-10-23T05:53:30.748" v="2281" actId="14"/>
        <pc:sldMkLst>
          <pc:docMk/>
          <pc:sldMk cId="2344578928" sldId="311"/>
        </pc:sldMkLst>
        <pc:spChg chg="mod">
          <ac:chgData name="Genevra Williams" userId="bacdee6b-c446-453e-ab1e-980dcfd3a2b1" providerId="ADAL" clId="{3928C004-17EE-4666-926D-4FE4B8647BF1}" dt="2025-10-23T05:51:54.343" v="2229"/>
          <ac:spMkLst>
            <pc:docMk/>
            <pc:sldMk cId="2344578928" sldId="311"/>
            <ac:spMk id="2" creationId="{BB9F7774-A038-A140-EDE2-E4CC04E39F39}"/>
          </ac:spMkLst>
        </pc:spChg>
        <pc:spChg chg="mod">
          <ac:chgData name="Genevra Williams" userId="bacdee6b-c446-453e-ab1e-980dcfd3a2b1" providerId="ADAL" clId="{3928C004-17EE-4666-926D-4FE4B8647BF1}" dt="2025-10-23T05:53:30.748" v="2281" actId="14"/>
          <ac:spMkLst>
            <pc:docMk/>
            <pc:sldMk cId="2344578928" sldId="311"/>
            <ac:spMk id="3" creationId="{3AE2CFF0-74D4-181D-E716-CD18D222314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96070D-0966-4B7F-8DD1-97079FB368C6}"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13DFD075-429E-43F2-8969-241B58C37DE7}">
      <dgm:prSet/>
      <dgm:spPr/>
      <dgm:t>
        <a:bodyPr/>
        <a:lstStyle/>
        <a:p>
          <a:r>
            <a:rPr lang="en-US" b="0"/>
            <a:t>Directors’ &amp; Officers’ (D&amp;O) Insurance</a:t>
          </a:r>
          <a:endParaRPr lang="en-US"/>
        </a:p>
      </dgm:t>
    </dgm:pt>
    <dgm:pt modelId="{6422E9DB-7BBC-4CB1-BDA7-45FD75B2555C}" type="parTrans" cxnId="{35F2BD82-D399-4B02-8D10-9647319F432E}">
      <dgm:prSet/>
      <dgm:spPr/>
      <dgm:t>
        <a:bodyPr/>
        <a:lstStyle/>
        <a:p>
          <a:endParaRPr lang="en-US"/>
        </a:p>
      </dgm:t>
    </dgm:pt>
    <dgm:pt modelId="{0F47146A-1ABF-4B6D-8974-0D188AE85F66}" type="sibTrans" cxnId="{35F2BD82-D399-4B02-8D10-9647319F432E}">
      <dgm:prSet/>
      <dgm:spPr/>
      <dgm:t>
        <a:bodyPr/>
        <a:lstStyle/>
        <a:p>
          <a:endParaRPr lang="en-US"/>
        </a:p>
      </dgm:t>
    </dgm:pt>
    <dgm:pt modelId="{56BC06F2-F505-43DF-ADAB-2A065E357EFA}">
      <dgm:prSet/>
      <dgm:spPr/>
      <dgm:t>
        <a:bodyPr/>
        <a:lstStyle/>
        <a:p>
          <a:r>
            <a:rPr lang="en-US" b="0" dirty="0"/>
            <a:t>Ensure defense‑cost coverage and appropriate limits</a:t>
          </a:r>
          <a:endParaRPr lang="en-US" dirty="0"/>
        </a:p>
      </dgm:t>
    </dgm:pt>
    <dgm:pt modelId="{08FF6F37-C3E0-481A-AF87-2982104D0927}" type="parTrans" cxnId="{59201330-E7FC-43C9-81CA-AABE77C39456}">
      <dgm:prSet/>
      <dgm:spPr/>
      <dgm:t>
        <a:bodyPr/>
        <a:lstStyle/>
        <a:p>
          <a:endParaRPr lang="en-US"/>
        </a:p>
      </dgm:t>
    </dgm:pt>
    <dgm:pt modelId="{CE5F3334-33C6-4D84-A244-89655AA872AA}" type="sibTrans" cxnId="{59201330-E7FC-43C9-81CA-AABE77C39456}">
      <dgm:prSet/>
      <dgm:spPr/>
      <dgm:t>
        <a:bodyPr/>
        <a:lstStyle/>
        <a:p>
          <a:endParaRPr lang="en-US"/>
        </a:p>
      </dgm:t>
    </dgm:pt>
    <dgm:pt modelId="{36DDF516-D5F8-4A46-BCA0-961D6E86EFFE}">
      <dgm:prSet/>
      <dgm:spPr/>
      <dgm:t>
        <a:bodyPr/>
        <a:lstStyle/>
        <a:p>
          <a:r>
            <a:rPr lang="en-US" b="0"/>
            <a:t>Review exclusions, retentions, endorsements</a:t>
          </a:r>
          <a:endParaRPr lang="en-US"/>
        </a:p>
      </dgm:t>
    </dgm:pt>
    <dgm:pt modelId="{9DBBAB72-B530-429A-AFB5-FDAC31A288D6}" type="parTrans" cxnId="{38BF6863-083F-4A63-8A4A-68BDBB14547D}">
      <dgm:prSet/>
      <dgm:spPr/>
      <dgm:t>
        <a:bodyPr/>
        <a:lstStyle/>
        <a:p>
          <a:endParaRPr lang="en-US"/>
        </a:p>
      </dgm:t>
    </dgm:pt>
    <dgm:pt modelId="{97A3AEE5-9DBB-4AEC-A56D-07A2E96F9EFE}" type="sibTrans" cxnId="{38BF6863-083F-4A63-8A4A-68BDBB14547D}">
      <dgm:prSet/>
      <dgm:spPr/>
      <dgm:t>
        <a:bodyPr/>
        <a:lstStyle/>
        <a:p>
          <a:endParaRPr lang="en-US"/>
        </a:p>
      </dgm:t>
    </dgm:pt>
    <dgm:pt modelId="{92366CA9-4867-4652-818C-6CE42252CC51}">
      <dgm:prSet/>
      <dgm:spPr/>
      <dgm:t>
        <a:bodyPr/>
        <a:lstStyle/>
        <a:p>
          <a:r>
            <a:rPr lang="en-US" b="0"/>
            <a:t>Align coverage with regulatory investigation risks</a:t>
          </a:r>
          <a:endParaRPr lang="en-US"/>
        </a:p>
      </dgm:t>
    </dgm:pt>
    <dgm:pt modelId="{099E0A06-38E9-427E-BB5C-3F0EB258D438}" type="parTrans" cxnId="{3725F430-F7CF-4802-A562-2B9CC9F9AFDA}">
      <dgm:prSet/>
      <dgm:spPr/>
      <dgm:t>
        <a:bodyPr/>
        <a:lstStyle/>
        <a:p>
          <a:endParaRPr lang="en-US"/>
        </a:p>
      </dgm:t>
    </dgm:pt>
    <dgm:pt modelId="{2A0DDC72-F9D5-4C17-8652-AB7AFBD665CD}" type="sibTrans" cxnId="{3725F430-F7CF-4802-A562-2B9CC9F9AFDA}">
      <dgm:prSet/>
      <dgm:spPr/>
      <dgm:t>
        <a:bodyPr/>
        <a:lstStyle/>
        <a:p>
          <a:endParaRPr lang="en-US"/>
        </a:p>
      </dgm:t>
    </dgm:pt>
    <dgm:pt modelId="{94BD2865-1FB2-46E6-9AA9-23D69EC2F49F}">
      <dgm:prSet/>
      <dgm:spPr/>
      <dgm:t>
        <a:bodyPr/>
        <a:lstStyle/>
        <a:p>
          <a:r>
            <a:rPr lang="en-US" b="0"/>
            <a:t>Conflict‑of‑Interest &amp; Compensation Policies</a:t>
          </a:r>
          <a:endParaRPr lang="en-US"/>
        </a:p>
      </dgm:t>
    </dgm:pt>
    <dgm:pt modelId="{8F5C80FD-A5CA-4EAB-8055-5F181C90D310}" type="parTrans" cxnId="{BA4EA02D-F3F0-4562-A248-D481BB47C174}">
      <dgm:prSet/>
      <dgm:spPr/>
      <dgm:t>
        <a:bodyPr/>
        <a:lstStyle/>
        <a:p>
          <a:endParaRPr lang="en-US"/>
        </a:p>
      </dgm:t>
    </dgm:pt>
    <dgm:pt modelId="{2F325444-CADD-4B1F-8645-CDF9C3FA8CCD}" type="sibTrans" cxnId="{BA4EA02D-F3F0-4562-A248-D481BB47C174}">
      <dgm:prSet/>
      <dgm:spPr/>
      <dgm:t>
        <a:bodyPr/>
        <a:lstStyle/>
        <a:p>
          <a:endParaRPr lang="en-US"/>
        </a:p>
      </dgm:t>
    </dgm:pt>
    <dgm:pt modelId="{09B796B3-F550-494B-8E8C-7293DE85036E}">
      <dgm:prSet/>
      <dgm:spPr/>
      <dgm:t>
        <a:bodyPr/>
        <a:lstStyle/>
        <a:p>
          <a:r>
            <a:rPr lang="en-US" b="0"/>
            <a:t>Document reasonableness of salaries and related‑party transactions</a:t>
          </a:r>
          <a:endParaRPr lang="en-US"/>
        </a:p>
      </dgm:t>
    </dgm:pt>
    <dgm:pt modelId="{9C1C1B70-70CE-46C8-B066-F82B2DB98B2C}" type="parTrans" cxnId="{5C561862-7987-4BAB-932A-3A518F95A496}">
      <dgm:prSet/>
      <dgm:spPr/>
      <dgm:t>
        <a:bodyPr/>
        <a:lstStyle/>
        <a:p>
          <a:endParaRPr lang="en-US"/>
        </a:p>
      </dgm:t>
    </dgm:pt>
    <dgm:pt modelId="{0166C43D-D045-4338-A3EF-430E5F4E4EE0}" type="sibTrans" cxnId="{5C561862-7987-4BAB-932A-3A518F95A496}">
      <dgm:prSet/>
      <dgm:spPr/>
      <dgm:t>
        <a:bodyPr/>
        <a:lstStyle/>
        <a:p>
          <a:endParaRPr lang="en-US"/>
        </a:p>
      </dgm:t>
    </dgm:pt>
    <dgm:pt modelId="{232F44A1-91E9-416A-B786-B5BE85940E2D}">
      <dgm:prSet/>
      <dgm:spPr/>
      <dgm:t>
        <a:bodyPr/>
        <a:lstStyle/>
        <a:p>
          <a:r>
            <a:rPr lang="en-US" b="0"/>
            <a:t>Reduce exposure to intermediate sanctions and AG scrutiny</a:t>
          </a:r>
          <a:endParaRPr lang="en-US"/>
        </a:p>
      </dgm:t>
    </dgm:pt>
    <dgm:pt modelId="{4DB9AC75-0125-4ADD-986F-813B363BD9E4}" type="parTrans" cxnId="{4ADC63AB-3C74-46A5-AB89-18CD700B9E62}">
      <dgm:prSet/>
      <dgm:spPr/>
      <dgm:t>
        <a:bodyPr/>
        <a:lstStyle/>
        <a:p>
          <a:endParaRPr lang="en-US"/>
        </a:p>
      </dgm:t>
    </dgm:pt>
    <dgm:pt modelId="{584184D4-2C0A-46D6-98FE-6F7C6183832E}" type="sibTrans" cxnId="{4ADC63AB-3C74-46A5-AB89-18CD700B9E62}">
      <dgm:prSet/>
      <dgm:spPr/>
      <dgm:t>
        <a:bodyPr/>
        <a:lstStyle/>
        <a:p>
          <a:endParaRPr lang="en-US"/>
        </a:p>
      </dgm:t>
    </dgm:pt>
    <dgm:pt modelId="{0B682AA7-C502-461A-B5CB-AB4A039CDE37}">
      <dgm:prSet/>
      <dgm:spPr/>
      <dgm:t>
        <a:bodyPr/>
        <a:lstStyle/>
        <a:p>
          <a:r>
            <a:rPr lang="en-US" b="0"/>
            <a:t>Strengthening Governance Documents</a:t>
          </a:r>
          <a:endParaRPr lang="en-US"/>
        </a:p>
      </dgm:t>
    </dgm:pt>
    <dgm:pt modelId="{B59932B6-0F80-410E-A14C-091AD857EFD2}" type="parTrans" cxnId="{2A6FA447-10F5-447C-8305-5DDB8B72744C}">
      <dgm:prSet/>
      <dgm:spPr/>
      <dgm:t>
        <a:bodyPr/>
        <a:lstStyle/>
        <a:p>
          <a:endParaRPr lang="en-US"/>
        </a:p>
      </dgm:t>
    </dgm:pt>
    <dgm:pt modelId="{E02BF5C2-2BD1-4D5E-9934-E01F43BD001D}" type="sibTrans" cxnId="{2A6FA447-10F5-447C-8305-5DDB8B72744C}">
      <dgm:prSet/>
      <dgm:spPr/>
      <dgm:t>
        <a:bodyPr/>
        <a:lstStyle/>
        <a:p>
          <a:endParaRPr lang="en-US"/>
        </a:p>
      </dgm:t>
    </dgm:pt>
    <dgm:pt modelId="{1D62013D-862C-4B48-B8E8-B5A0908BBA24}">
      <dgm:prSet/>
      <dgm:spPr/>
      <dgm:t>
        <a:bodyPr/>
        <a:lstStyle/>
        <a:p>
          <a:r>
            <a:rPr lang="en-US" b="0" dirty="0"/>
            <a:t>Audit Bylaws, mission, and operational policies for §501(c)(3) alignment</a:t>
          </a:r>
          <a:endParaRPr lang="en-US" dirty="0"/>
        </a:p>
      </dgm:t>
    </dgm:pt>
    <dgm:pt modelId="{2DCFF2CE-6C86-4044-B22E-56E05F1ABF70}" type="parTrans" cxnId="{11E217EA-4DB5-44A3-BAC4-D00EE3AF22A5}">
      <dgm:prSet/>
      <dgm:spPr/>
      <dgm:t>
        <a:bodyPr/>
        <a:lstStyle/>
        <a:p>
          <a:endParaRPr lang="en-US"/>
        </a:p>
      </dgm:t>
    </dgm:pt>
    <dgm:pt modelId="{5E5ADC54-F988-485C-BF27-87AEA5443165}" type="sibTrans" cxnId="{11E217EA-4DB5-44A3-BAC4-D00EE3AF22A5}">
      <dgm:prSet/>
      <dgm:spPr/>
      <dgm:t>
        <a:bodyPr/>
        <a:lstStyle/>
        <a:p>
          <a:endParaRPr lang="en-US"/>
        </a:p>
      </dgm:t>
    </dgm:pt>
    <dgm:pt modelId="{022A82EF-DDBF-4C69-A0E7-C2C8CC443D1B}">
      <dgm:prSet/>
      <dgm:spPr/>
      <dgm:t>
        <a:bodyPr/>
        <a:lstStyle/>
        <a:p>
          <a:r>
            <a:rPr lang="en-US" b="0"/>
            <a:t>Avoid private benefit and ensure fiduciary duty compliance</a:t>
          </a:r>
          <a:endParaRPr lang="en-US"/>
        </a:p>
      </dgm:t>
    </dgm:pt>
    <dgm:pt modelId="{FB53D216-5556-4BE2-89AF-A02CE8177CDA}" type="parTrans" cxnId="{B43DB01D-C16F-48BB-8E5D-166E3A324A2A}">
      <dgm:prSet/>
      <dgm:spPr/>
      <dgm:t>
        <a:bodyPr/>
        <a:lstStyle/>
        <a:p>
          <a:endParaRPr lang="en-US"/>
        </a:p>
      </dgm:t>
    </dgm:pt>
    <dgm:pt modelId="{AE4D5A5C-A19A-4089-B825-0A7ADB9F779E}" type="sibTrans" cxnId="{B43DB01D-C16F-48BB-8E5D-166E3A324A2A}">
      <dgm:prSet/>
      <dgm:spPr/>
      <dgm:t>
        <a:bodyPr/>
        <a:lstStyle/>
        <a:p>
          <a:endParaRPr lang="en-US"/>
        </a:p>
      </dgm:t>
    </dgm:pt>
    <dgm:pt modelId="{839902AF-A959-48F3-9E4D-D4EBFA474258}">
      <dgm:prSet/>
      <dgm:spPr/>
      <dgm:t>
        <a:bodyPr/>
        <a:lstStyle/>
        <a:p>
          <a:r>
            <a:rPr lang="en-US" b="0" dirty="0"/>
            <a:t>Board Best Practices</a:t>
          </a:r>
          <a:endParaRPr lang="en-US" dirty="0"/>
        </a:p>
      </dgm:t>
    </dgm:pt>
    <dgm:pt modelId="{42A0DA29-9CDF-4DB3-B70B-6CD25A64401B}" type="parTrans" cxnId="{288F8A32-9D89-4699-8274-660EE711C3EB}">
      <dgm:prSet/>
      <dgm:spPr/>
      <dgm:t>
        <a:bodyPr/>
        <a:lstStyle/>
        <a:p>
          <a:endParaRPr lang="en-US"/>
        </a:p>
      </dgm:t>
    </dgm:pt>
    <dgm:pt modelId="{5D9C6194-81DA-4027-A1FA-8D4C0E06E82A}" type="sibTrans" cxnId="{288F8A32-9D89-4699-8274-660EE711C3EB}">
      <dgm:prSet/>
      <dgm:spPr/>
      <dgm:t>
        <a:bodyPr/>
        <a:lstStyle/>
        <a:p>
          <a:endParaRPr lang="en-US"/>
        </a:p>
      </dgm:t>
    </dgm:pt>
    <dgm:pt modelId="{063766A0-5CFB-4F26-A82E-92D7A10BDD07}">
      <dgm:prSet/>
      <dgm:spPr/>
      <dgm:t>
        <a:bodyPr/>
        <a:lstStyle/>
        <a:p>
          <a:r>
            <a:rPr lang="en-US" b="0" dirty="0"/>
            <a:t>Adopt governance policies</a:t>
          </a:r>
          <a:endParaRPr lang="en-US" dirty="0"/>
        </a:p>
      </dgm:t>
    </dgm:pt>
    <dgm:pt modelId="{06A6EF88-D762-453E-BE8A-9356E5E8D71C}" type="parTrans" cxnId="{08EA09E4-6AC3-4AB0-AAC4-13E0A60903F6}">
      <dgm:prSet/>
      <dgm:spPr/>
      <dgm:t>
        <a:bodyPr/>
        <a:lstStyle/>
        <a:p>
          <a:endParaRPr lang="en-US"/>
        </a:p>
      </dgm:t>
    </dgm:pt>
    <dgm:pt modelId="{F93FB52F-11BE-4B43-BC7C-9EF5003D0CFD}" type="sibTrans" cxnId="{08EA09E4-6AC3-4AB0-AAC4-13E0A60903F6}">
      <dgm:prSet/>
      <dgm:spPr/>
      <dgm:t>
        <a:bodyPr/>
        <a:lstStyle/>
        <a:p>
          <a:endParaRPr lang="en-US"/>
        </a:p>
      </dgm:t>
    </dgm:pt>
    <dgm:pt modelId="{B97B7130-C0B1-4FE9-BF92-A3181962F340}">
      <dgm:prSet/>
      <dgm:spPr/>
      <dgm:t>
        <a:bodyPr/>
        <a:lstStyle/>
        <a:p>
          <a:r>
            <a:rPr lang="en-US" b="0" dirty="0"/>
            <a:t>Conduct regular board evaluation</a:t>
          </a:r>
          <a:endParaRPr lang="en-US" dirty="0"/>
        </a:p>
      </dgm:t>
    </dgm:pt>
    <dgm:pt modelId="{1A862A3F-41D4-4FD2-B93A-414274C20C7B}" type="parTrans" cxnId="{CEB9B8C3-B768-4CBB-B277-E1E5F9F297D9}">
      <dgm:prSet/>
      <dgm:spPr/>
      <dgm:t>
        <a:bodyPr/>
        <a:lstStyle/>
        <a:p>
          <a:endParaRPr lang="en-US"/>
        </a:p>
      </dgm:t>
    </dgm:pt>
    <dgm:pt modelId="{EF02FF42-4DEA-464E-84B8-86B70C6B15A3}" type="sibTrans" cxnId="{CEB9B8C3-B768-4CBB-B277-E1E5F9F297D9}">
      <dgm:prSet/>
      <dgm:spPr/>
      <dgm:t>
        <a:bodyPr/>
        <a:lstStyle/>
        <a:p>
          <a:endParaRPr lang="en-US"/>
        </a:p>
      </dgm:t>
    </dgm:pt>
    <dgm:pt modelId="{0BA7E2C9-4D05-4EB7-93C0-4FADA5BAB5B3}">
      <dgm:prSet/>
      <dgm:spPr/>
      <dgm:t>
        <a:bodyPr/>
        <a:lstStyle/>
        <a:p>
          <a:r>
            <a:rPr lang="en-US" b="0" dirty="0"/>
            <a:t>New Board member orientation</a:t>
          </a:r>
          <a:endParaRPr lang="en-US" dirty="0"/>
        </a:p>
      </dgm:t>
    </dgm:pt>
    <dgm:pt modelId="{45500B4D-5FBF-4945-8FE7-9D051DCED17E}" type="parTrans" cxnId="{5F36F62A-A34D-47CA-A8B7-790DE2CFAC9B}">
      <dgm:prSet/>
      <dgm:spPr/>
      <dgm:t>
        <a:bodyPr/>
        <a:lstStyle/>
        <a:p>
          <a:endParaRPr lang="en-US"/>
        </a:p>
      </dgm:t>
    </dgm:pt>
    <dgm:pt modelId="{38AF16B4-9A64-4606-AD58-C7269DFDBE59}" type="sibTrans" cxnId="{5F36F62A-A34D-47CA-A8B7-790DE2CFAC9B}">
      <dgm:prSet/>
      <dgm:spPr/>
      <dgm:t>
        <a:bodyPr/>
        <a:lstStyle/>
        <a:p>
          <a:endParaRPr lang="en-US"/>
        </a:p>
      </dgm:t>
    </dgm:pt>
    <dgm:pt modelId="{9C329F3A-A8B7-446A-834E-682F44EBAB5D}">
      <dgm:prSet/>
      <dgm:spPr/>
      <dgm:t>
        <a:bodyPr/>
        <a:lstStyle/>
        <a:p>
          <a:r>
            <a:rPr lang="en-US" b="0" dirty="0"/>
            <a:t>Annual Board training</a:t>
          </a:r>
          <a:endParaRPr lang="en-US" dirty="0"/>
        </a:p>
      </dgm:t>
    </dgm:pt>
    <dgm:pt modelId="{19C259D7-62CF-4036-8F4C-D973643B0ABE}" type="parTrans" cxnId="{95D5F86D-BD7F-4D6F-B930-14D816A55979}">
      <dgm:prSet/>
      <dgm:spPr/>
      <dgm:t>
        <a:bodyPr/>
        <a:lstStyle/>
        <a:p>
          <a:endParaRPr lang="en-US"/>
        </a:p>
      </dgm:t>
    </dgm:pt>
    <dgm:pt modelId="{5301EBAD-CC18-479D-AAEA-D4F91FA37AD4}" type="sibTrans" cxnId="{95D5F86D-BD7F-4D6F-B930-14D816A55979}">
      <dgm:prSet/>
      <dgm:spPr/>
      <dgm:t>
        <a:bodyPr/>
        <a:lstStyle/>
        <a:p>
          <a:endParaRPr lang="en-US"/>
        </a:p>
      </dgm:t>
    </dgm:pt>
    <dgm:pt modelId="{34C2EA1E-93F1-42DD-8730-6009E57218B7}" type="pres">
      <dgm:prSet presAssocID="{1696070D-0966-4B7F-8DD1-97079FB368C6}" presName="Name0" presStyleCnt="0">
        <dgm:presLayoutVars>
          <dgm:dir/>
          <dgm:animLvl val="lvl"/>
          <dgm:resizeHandles val="exact"/>
        </dgm:presLayoutVars>
      </dgm:prSet>
      <dgm:spPr/>
    </dgm:pt>
    <dgm:pt modelId="{E813BF26-02E5-42E3-8D33-4797EAAB39A2}" type="pres">
      <dgm:prSet presAssocID="{13DFD075-429E-43F2-8969-241B58C37DE7}" presName="composite" presStyleCnt="0"/>
      <dgm:spPr/>
    </dgm:pt>
    <dgm:pt modelId="{9F90CB31-B7C8-47B2-B393-F6DC79BB1690}" type="pres">
      <dgm:prSet presAssocID="{13DFD075-429E-43F2-8969-241B58C37DE7}" presName="parTx" presStyleLbl="alignNode1" presStyleIdx="0" presStyleCnt="4">
        <dgm:presLayoutVars>
          <dgm:chMax val="0"/>
          <dgm:chPref val="0"/>
          <dgm:bulletEnabled val="1"/>
        </dgm:presLayoutVars>
      </dgm:prSet>
      <dgm:spPr/>
    </dgm:pt>
    <dgm:pt modelId="{E964B064-0678-468D-99E5-0CD6B909921E}" type="pres">
      <dgm:prSet presAssocID="{13DFD075-429E-43F2-8969-241B58C37DE7}" presName="desTx" presStyleLbl="alignAccFollowNode1" presStyleIdx="0" presStyleCnt="4">
        <dgm:presLayoutVars>
          <dgm:bulletEnabled val="1"/>
        </dgm:presLayoutVars>
      </dgm:prSet>
      <dgm:spPr/>
    </dgm:pt>
    <dgm:pt modelId="{87ECB485-9105-42BE-B542-E7DE05B09BA2}" type="pres">
      <dgm:prSet presAssocID="{0F47146A-1ABF-4B6D-8974-0D188AE85F66}" presName="space" presStyleCnt="0"/>
      <dgm:spPr/>
    </dgm:pt>
    <dgm:pt modelId="{C0BB156D-BAE4-4D7B-B3BE-EDF43ED042A2}" type="pres">
      <dgm:prSet presAssocID="{94BD2865-1FB2-46E6-9AA9-23D69EC2F49F}" presName="composite" presStyleCnt="0"/>
      <dgm:spPr/>
    </dgm:pt>
    <dgm:pt modelId="{6A26714B-3499-4A6C-B2C3-DE67CAD0DE3B}" type="pres">
      <dgm:prSet presAssocID="{94BD2865-1FB2-46E6-9AA9-23D69EC2F49F}" presName="parTx" presStyleLbl="alignNode1" presStyleIdx="1" presStyleCnt="4">
        <dgm:presLayoutVars>
          <dgm:chMax val="0"/>
          <dgm:chPref val="0"/>
          <dgm:bulletEnabled val="1"/>
        </dgm:presLayoutVars>
      </dgm:prSet>
      <dgm:spPr/>
    </dgm:pt>
    <dgm:pt modelId="{E3F9A5CD-2F64-4F62-BBA3-B0DDA7CEC029}" type="pres">
      <dgm:prSet presAssocID="{94BD2865-1FB2-46E6-9AA9-23D69EC2F49F}" presName="desTx" presStyleLbl="alignAccFollowNode1" presStyleIdx="1" presStyleCnt="4">
        <dgm:presLayoutVars>
          <dgm:bulletEnabled val="1"/>
        </dgm:presLayoutVars>
      </dgm:prSet>
      <dgm:spPr/>
    </dgm:pt>
    <dgm:pt modelId="{231580FE-8ABA-4BC7-BD07-572586AD59B5}" type="pres">
      <dgm:prSet presAssocID="{2F325444-CADD-4B1F-8645-CDF9C3FA8CCD}" presName="space" presStyleCnt="0"/>
      <dgm:spPr/>
    </dgm:pt>
    <dgm:pt modelId="{8105C481-CD93-4F79-998A-50D49B5A7E21}" type="pres">
      <dgm:prSet presAssocID="{0B682AA7-C502-461A-B5CB-AB4A039CDE37}" presName="composite" presStyleCnt="0"/>
      <dgm:spPr/>
    </dgm:pt>
    <dgm:pt modelId="{2263CD4E-0420-4CD1-BEF7-CCED8B092897}" type="pres">
      <dgm:prSet presAssocID="{0B682AA7-C502-461A-B5CB-AB4A039CDE37}" presName="parTx" presStyleLbl="alignNode1" presStyleIdx="2" presStyleCnt="4">
        <dgm:presLayoutVars>
          <dgm:chMax val="0"/>
          <dgm:chPref val="0"/>
          <dgm:bulletEnabled val="1"/>
        </dgm:presLayoutVars>
      </dgm:prSet>
      <dgm:spPr/>
    </dgm:pt>
    <dgm:pt modelId="{4703F74D-42E6-432B-A1C7-D2CD24BC3AC7}" type="pres">
      <dgm:prSet presAssocID="{0B682AA7-C502-461A-B5CB-AB4A039CDE37}" presName="desTx" presStyleLbl="alignAccFollowNode1" presStyleIdx="2" presStyleCnt="4">
        <dgm:presLayoutVars>
          <dgm:bulletEnabled val="1"/>
        </dgm:presLayoutVars>
      </dgm:prSet>
      <dgm:spPr/>
    </dgm:pt>
    <dgm:pt modelId="{439C6FD9-B6F1-4E94-B372-FC5E40C58420}" type="pres">
      <dgm:prSet presAssocID="{E02BF5C2-2BD1-4D5E-9934-E01F43BD001D}" presName="space" presStyleCnt="0"/>
      <dgm:spPr/>
    </dgm:pt>
    <dgm:pt modelId="{5C70E4AE-DCEE-4EB7-BB15-0077CB08CCF2}" type="pres">
      <dgm:prSet presAssocID="{839902AF-A959-48F3-9E4D-D4EBFA474258}" presName="composite" presStyleCnt="0"/>
      <dgm:spPr/>
    </dgm:pt>
    <dgm:pt modelId="{F5DA753B-49B3-4985-84D4-E8401B90FD3F}" type="pres">
      <dgm:prSet presAssocID="{839902AF-A959-48F3-9E4D-D4EBFA474258}" presName="parTx" presStyleLbl="alignNode1" presStyleIdx="3" presStyleCnt="4">
        <dgm:presLayoutVars>
          <dgm:chMax val="0"/>
          <dgm:chPref val="0"/>
          <dgm:bulletEnabled val="1"/>
        </dgm:presLayoutVars>
      </dgm:prSet>
      <dgm:spPr/>
    </dgm:pt>
    <dgm:pt modelId="{B9C7F441-B2DE-448C-8BF9-547236233D7D}" type="pres">
      <dgm:prSet presAssocID="{839902AF-A959-48F3-9E4D-D4EBFA474258}" presName="desTx" presStyleLbl="alignAccFollowNode1" presStyleIdx="3" presStyleCnt="4">
        <dgm:presLayoutVars>
          <dgm:bulletEnabled val="1"/>
        </dgm:presLayoutVars>
      </dgm:prSet>
      <dgm:spPr/>
    </dgm:pt>
  </dgm:ptLst>
  <dgm:cxnLst>
    <dgm:cxn modelId="{5F3A5500-EAF8-444D-908C-DB8D0A089C22}" type="presOf" srcId="{13DFD075-429E-43F2-8969-241B58C37DE7}" destId="{9F90CB31-B7C8-47B2-B393-F6DC79BB1690}" srcOrd="0" destOrd="0" presId="urn:microsoft.com/office/officeart/2005/8/layout/hList1"/>
    <dgm:cxn modelId="{37D6140B-FE4C-4133-86F7-F4445C87A793}" type="presOf" srcId="{022A82EF-DDBF-4C69-A0E7-C2C8CC443D1B}" destId="{4703F74D-42E6-432B-A1C7-D2CD24BC3AC7}" srcOrd="0" destOrd="1" presId="urn:microsoft.com/office/officeart/2005/8/layout/hList1"/>
    <dgm:cxn modelId="{AD49091B-3480-4F67-AC39-6C2369E5A4B6}" type="presOf" srcId="{063766A0-5CFB-4F26-A82E-92D7A10BDD07}" destId="{B9C7F441-B2DE-448C-8BF9-547236233D7D}" srcOrd="0" destOrd="0" presId="urn:microsoft.com/office/officeart/2005/8/layout/hList1"/>
    <dgm:cxn modelId="{B43DB01D-C16F-48BB-8E5D-166E3A324A2A}" srcId="{0B682AA7-C502-461A-B5CB-AB4A039CDE37}" destId="{022A82EF-DDBF-4C69-A0E7-C2C8CC443D1B}" srcOrd="1" destOrd="0" parTransId="{FB53D216-5556-4BE2-89AF-A02CE8177CDA}" sibTransId="{AE4D5A5C-A19A-4089-B825-0A7ADB9F779E}"/>
    <dgm:cxn modelId="{5F36F62A-A34D-47CA-A8B7-790DE2CFAC9B}" srcId="{839902AF-A959-48F3-9E4D-D4EBFA474258}" destId="{0BA7E2C9-4D05-4EB7-93C0-4FADA5BAB5B3}" srcOrd="2" destOrd="0" parTransId="{45500B4D-5FBF-4945-8FE7-9D051DCED17E}" sibTransId="{38AF16B4-9A64-4606-AD58-C7269DFDBE59}"/>
    <dgm:cxn modelId="{BA4EA02D-F3F0-4562-A248-D481BB47C174}" srcId="{1696070D-0966-4B7F-8DD1-97079FB368C6}" destId="{94BD2865-1FB2-46E6-9AA9-23D69EC2F49F}" srcOrd="1" destOrd="0" parTransId="{8F5C80FD-A5CA-4EAB-8055-5F181C90D310}" sibTransId="{2F325444-CADD-4B1F-8645-CDF9C3FA8CCD}"/>
    <dgm:cxn modelId="{59201330-E7FC-43C9-81CA-AABE77C39456}" srcId="{13DFD075-429E-43F2-8969-241B58C37DE7}" destId="{56BC06F2-F505-43DF-ADAB-2A065E357EFA}" srcOrd="0" destOrd="0" parTransId="{08FF6F37-C3E0-481A-AF87-2982104D0927}" sibTransId="{CE5F3334-33C6-4D84-A244-89655AA872AA}"/>
    <dgm:cxn modelId="{3725F430-F7CF-4802-A562-2B9CC9F9AFDA}" srcId="{13DFD075-429E-43F2-8969-241B58C37DE7}" destId="{92366CA9-4867-4652-818C-6CE42252CC51}" srcOrd="2" destOrd="0" parTransId="{099E0A06-38E9-427E-BB5C-3F0EB258D438}" sibTransId="{2A0DDC72-F9D5-4C17-8652-AB7AFBD665CD}"/>
    <dgm:cxn modelId="{288F8A32-9D89-4699-8274-660EE711C3EB}" srcId="{1696070D-0966-4B7F-8DD1-97079FB368C6}" destId="{839902AF-A959-48F3-9E4D-D4EBFA474258}" srcOrd="3" destOrd="0" parTransId="{42A0DA29-9CDF-4DB3-B70B-6CD25A64401B}" sibTransId="{5D9C6194-81DA-4027-A1FA-8D4C0E06E82A}"/>
    <dgm:cxn modelId="{0953E23B-438F-4E2A-9C73-6793A4BD10DD}" type="presOf" srcId="{9C329F3A-A8B7-446A-834E-682F44EBAB5D}" destId="{B9C7F441-B2DE-448C-8BF9-547236233D7D}" srcOrd="0" destOrd="3" presId="urn:microsoft.com/office/officeart/2005/8/layout/hList1"/>
    <dgm:cxn modelId="{DAD2DF5E-30EE-4211-9071-A7760BB62285}" type="presOf" srcId="{0B682AA7-C502-461A-B5CB-AB4A039CDE37}" destId="{2263CD4E-0420-4CD1-BEF7-CCED8B092897}" srcOrd="0" destOrd="0" presId="urn:microsoft.com/office/officeart/2005/8/layout/hList1"/>
    <dgm:cxn modelId="{5C561862-7987-4BAB-932A-3A518F95A496}" srcId="{94BD2865-1FB2-46E6-9AA9-23D69EC2F49F}" destId="{09B796B3-F550-494B-8E8C-7293DE85036E}" srcOrd="0" destOrd="0" parTransId="{9C1C1B70-70CE-46C8-B066-F82B2DB98B2C}" sibTransId="{0166C43D-D045-4338-A3EF-430E5F4E4EE0}"/>
    <dgm:cxn modelId="{38BF6863-083F-4A63-8A4A-68BDBB14547D}" srcId="{13DFD075-429E-43F2-8969-241B58C37DE7}" destId="{36DDF516-D5F8-4A46-BCA0-961D6E86EFFE}" srcOrd="1" destOrd="0" parTransId="{9DBBAB72-B530-429A-AFB5-FDAC31A288D6}" sibTransId="{97A3AEE5-9DBB-4AEC-A56D-07A2E96F9EFE}"/>
    <dgm:cxn modelId="{2A6FA447-10F5-447C-8305-5DDB8B72744C}" srcId="{1696070D-0966-4B7F-8DD1-97079FB368C6}" destId="{0B682AA7-C502-461A-B5CB-AB4A039CDE37}" srcOrd="2" destOrd="0" parTransId="{B59932B6-0F80-410E-A14C-091AD857EFD2}" sibTransId="{E02BF5C2-2BD1-4D5E-9934-E01F43BD001D}"/>
    <dgm:cxn modelId="{E4E16D4A-188C-467B-9B20-FA814EF94634}" type="presOf" srcId="{92366CA9-4867-4652-818C-6CE42252CC51}" destId="{E964B064-0678-468D-99E5-0CD6B909921E}" srcOrd="0" destOrd="2" presId="urn:microsoft.com/office/officeart/2005/8/layout/hList1"/>
    <dgm:cxn modelId="{C3237B6A-2B9F-4FBA-A98E-CF61A5A59AA9}" type="presOf" srcId="{94BD2865-1FB2-46E6-9AA9-23D69EC2F49F}" destId="{6A26714B-3499-4A6C-B2C3-DE67CAD0DE3B}" srcOrd="0" destOrd="0" presId="urn:microsoft.com/office/officeart/2005/8/layout/hList1"/>
    <dgm:cxn modelId="{84C2AD4B-D8EA-48A1-BD7D-1150FA363A13}" type="presOf" srcId="{0BA7E2C9-4D05-4EB7-93C0-4FADA5BAB5B3}" destId="{B9C7F441-B2DE-448C-8BF9-547236233D7D}" srcOrd="0" destOrd="2" presId="urn:microsoft.com/office/officeart/2005/8/layout/hList1"/>
    <dgm:cxn modelId="{95D5F86D-BD7F-4D6F-B930-14D816A55979}" srcId="{839902AF-A959-48F3-9E4D-D4EBFA474258}" destId="{9C329F3A-A8B7-446A-834E-682F44EBAB5D}" srcOrd="3" destOrd="0" parTransId="{19C259D7-62CF-4036-8F4C-D973643B0ABE}" sibTransId="{5301EBAD-CC18-479D-AAEA-D4F91FA37AD4}"/>
    <dgm:cxn modelId="{35F2BD82-D399-4B02-8D10-9647319F432E}" srcId="{1696070D-0966-4B7F-8DD1-97079FB368C6}" destId="{13DFD075-429E-43F2-8969-241B58C37DE7}" srcOrd="0" destOrd="0" parTransId="{6422E9DB-7BBC-4CB1-BDA7-45FD75B2555C}" sibTransId="{0F47146A-1ABF-4B6D-8974-0D188AE85F66}"/>
    <dgm:cxn modelId="{13D3888C-797C-4B46-8586-2C7AF1DD927C}" type="presOf" srcId="{56BC06F2-F505-43DF-ADAB-2A065E357EFA}" destId="{E964B064-0678-468D-99E5-0CD6B909921E}" srcOrd="0" destOrd="0" presId="urn:microsoft.com/office/officeart/2005/8/layout/hList1"/>
    <dgm:cxn modelId="{562DE38D-9645-4FB9-8701-318D04584FB9}" type="presOf" srcId="{36DDF516-D5F8-4A46-BCA0-961D6E86EFFE}" destId="{E964B064-0678-468D-99E5-0CD6B909921E}" srcOrd="0" destOrd="1" presId="urn:microsoft.com/office/officeart/2005/8/layout/hList1"/>
    <dgm:cxn modelId="{60142C90-FF73-41D2-8028-41A6D12DD916}" type="presOf" srcId="{232F44A1-91E9-416A-B786-B5BE85940E2D}" destId="{E3F9A5CD-2F64-4F62-BBA3-B0DDA7CEC029}" srcOrd="0" destOrd="1" presId="urn:microsoft.com/office/officeart/2005/8/layout/hList1"/>
    <dgm:cxn modelId="{59FA9290-32ED-4B31-B6F5-170EE6FDAB83}" type="presOf" srcId="{B97B7130-C0B1-4FE9-BF92-A3181962F340}" destId="{B9C7F441-B2DE-448C-8BF9-547236233D7D}" srcOrd="0" destOrd="1" presId="urn:microsoft.com/office/officeart/2005/8/layout/hList1"/>
    <dgm:cxn modelId="{08AE37A1-2F70-4899-9741-48C7B6F9E0B6}" type="presOf" srcId="{839902AF-A959-48F3-9E4D-D4EBFA474258}" destId="{F5DA753B-49B3-4985-84D4-E8401B90FD3F}" srcOrd="0" destOrd="0" presId="urn:microsoft.com/office/officeart/2005/8/layout/hList1"/>
    <dgm:cxn modelId="{4ADC63AB-3C74-46A5-AB89-18CD700B9E62}" srcId="{94BD2865-1FB2-46E6-9AA9-23D69EC2F49F}" destId="{232F44A1-91E9-416A-B786-B5BE85940E2D}" srcOrd="1" destOrd="0" parTransId="{4DB9AC75-0125-4ADD-986F-813B363BD9E4}" sibTransId="{584184D4-2C0A-46D6-98FE-6F7C6183832E}"/>
    <dgm:cxn modelId="{56F5FAB6-A830-4634-A7D6-D1775EAD629C}" type="presOf" srcId="{09B796B3-F550-494B-8E8C-7293DE85036E}" destId="{E3F9A5CD-2F64-4F62-BBA3-B0DDA7CEC029}" srcOrd="0" destOrd="0" presId="urn:microsoft.com/office/officeart/2005/8/layout/hList1"/>
    <dgm:cxn modelId="{BE3DCEC2-8336-4090-AF36-8CF4E56088C2}" type="presOf" srcId="{1D62013D-862C-4B48-B8E8-B5A0908BBA24}" destId="{4703F74D-42E6-432B-A1C7-D2CD24BC3AC7}" srcOrd="0" destOrd="0" presId="urn:microsoft.com/office/officeart/2005/8/layout/hList1"/>
    <dgm:cxn modelId="{CEB9B8C3-B768-4CBB-B277-E1E5F9F297D9}" srcId="{839902AF-A959-48F3-9E4D-D4EBFA474258}" destId="{B97B7130-C0B1-4FE9-BF92-A3181962F340}" srcOrd="1" destOrd="0" parTransId="{1A862A3F-41D4-4FD2-B93A-414274C20C7B}" sibTransId="{EF02FF42-4DEA-464E-84B8-86B70C6B15A3}"/>
    <dgm:cxn modelId="{08EA09E4-6AC3-4AB0-AAC4-13E0A60903F6}" srcId="{839902AF-A959-48F3-9E4D-D4EBFA474258}" destId="{063766A0-5CFB-4F26-A82E-92D7A10BDD07}" srcOrd="0" destOrd="0" parTransId="{06A6EF88-D762-453E-BE8A-9356E5E8D71C}" sibTransId="{F93FB52F-11BE-4B43-BC7C-9EF5003D0CFD}"/>
    <dgm:cxn modelId="{DA2B9CE7-A9F7-419B-B788-6F2021EF443F}" type="presOf" srcId="{1696070D-0966-4B7F-8DD1-97079FB368C6}" destId="{34C2EA1E-93F1-42DD-8730-6009E57218B7}" srcOrd="0" destOrd="0" presId="urn:microsoft.com/office/officeart/2005/8/layout/hList1"/>
    <dgm:cxn modelId="{11E217EA-4DB5-44A3-BAC4-D00EE3AF22A5}" srcId="{0B682AA7-C502-461A-B5CB-AB4A039CDE37}" destId="{1D62013D-862C-4B48-B8E8-B5A0908BBA24}" srcOrd="0" destOrd="0" parTransId="{2DCFF2CE-6C86-4044-B22E-56E05F1ABF70}" sibTransId="{5E5ADC54-F988-485C-BF27-87AEA5443165}"/>
    <dgm:cxn modelId="{2D324255-F031-463B-A86D-1DDDE7695767}" type="presParOf" srcId="{34C2EA1E-93F1-42DD-8730-6009E57218B7}" destId="{E813BF26-02E5-42E3-8D33-4797EAAB39A2}" srcOrd="0" destOrd="0" presId="urn:microsoft.com/office/officeart/2005/8/layout/hList1"/>
    <dgm:cxn modelId="{A6EBC019-89A2-486D-9666-F7008F6DECAF}" type="presParOf" srcId="{E813BF26-02E5-42E3-8D33-4797EAAB39A2}" destId="{9F90CB31-B7C8-47B2-B393-F6DC79BB1690}" srcOrd="0" destOrd="0" presId="urn:microsoft.com/office/officeart/2005/8/layout/hList1"/>
    <dgm:cxn modelId="{ED6DDE82-E930-4384-9B16-13EAC8DF42C1}" type="presParOf" srcId="{E813BF26-02E5-42E3-8D33-4797EAAB39A2}" destId="{E964B064-0678-468D-99E5-0CD6B909921E}" srcOrd="1" destOrd="0" presId="urn:microsoft.com/office/officeart/2005/8/layout/hList1"/>
    <dgm:cxn modelId="{7A986A28-84FD-4DB3-929D-1F470C09E63D}" type="presParOf" srcId="{34C2EA1E-93F1-42DD-8730-6009E57218B7}" destId="{87ECB485-9105-42BE-B542-E7DE05B09BA2}" srcOrd="1" destOrd="0" presId="urn:microsoft.com/office/officeart/2005/8/layout/hList1"/>
    <dgm:cxn modelId="{2FDE2B84-159F-4308-944B-39367FB82E59}" type="presParOf" srcId="{34C2EA1E-93F1-42DD-8730-6009E57218B7}" destId="{C0BB156D-BAE4-4D7B-B3BE-EDF43ED042A2}" srcOrd="2" destOrd="0" presId="urn:microsoft.com/office/officeart/2005/8/layout/hList1"/>
    <dgm:cxn modelId="{CA636B87-F003-485B-9BB0-1901A10EB9B2}" type="presParOf" srcId="{C0BB156D-BAE4-4D7B-B3BE-EDF43ED042A2}" destId="{6A26714B-3499-4A6C-B2C3-DE67CAD0DE3B}" srcOrd="0" destOrd="0" presId="urn:microsoft.com/office/officeart/2005/8/layout/hList1"/>
    <dgm:cxn modelId="{536BC2B5-CA89-4F13-962C-EBFFE2F4DA83}" type="presParOf" srcId="{C0BB156D-BAE4-4D7B-B3BE-EDF43ED042A2}" destId="{E3F9A5CD-2F64-4F62-BBA3-B0DDA7CEC029}" srcOrd="1" destOrd="0" presId="urn:microsoft.com/office/officeart/2005/8/layout/hList1"/>
    <dgm:cxn modelId="{56B9610D-5BBA-4306-8BA8-5B475042BDC1}" type="presParOf" srcId="{34C2EA1E-93F1-42DD-8730-6009E57218B7}" destId="{231580FE-8ABA-4BC7-BD07-572586AD59B5}" srcOrd="3" destOrd="0" presId="urn:microsoft.com/office/officeart/2005/8/layout/hList1"/>
    <dgm:cxn modelId="{24903B32-6D6A-4822-8C61-23F353CB4737}" type="presParOf" srcId="{34C2EA1E-93F1-42DD-8730-6009E57218B7}" destId="{8105C481-CD93-4F79-998A-50D49B5A7E21}" srcOrd="4" destOrd="0" presId="urn:microsoft.com/office/officeart/2005/8/layout/hList1"/>
    <dgm:cxn modelId="{C61536EF-6A31-4114-821F-2D15529AEDCC}" type="presParOf" srcId="{8105C481-CD93-4F79-998A-50D49B5A7E21}" destId="{2263CD4E-0420-4CD1-BEF7-CCED8B092897}" srcOrd="0" destOrd="0" presId="urn:microsoft.com/office/officeart/2005/8/layout/hList1"/>
    <dgm:cxn modelId="{AFF53B82-17A0-499F-94C1-476704F5DBC9}" type="presParOf" srcId="{8105C481-CD93-4F79-998A-50D49B5A7E21}" destId="{4703F74D-42E6-432B-A1C7-D2CD24BC3AC7}" srcOrd="1" destOrd="0" presId="urn:microsoft.com/office/officeart/2005/8/layout/hList1"/>
    <dgm:cxn modelId="{08CCC467-E4BD-4DC8-9F41-94F0799BDE0A}" type="presParOf" srcId="{34C2EA1E-93F1-42DD-8730-6009E57218B7}" destId="{439C6FD9-B6F1-4E94-B372-FC5E40C58420}" srcOrd="5" destOrd="0" presId="urn:microsoft.com/office/officeart/2005/8/layout/hList1"/>
    <dgm:cxn modelId="{11142D66-A612-4BCF-B29F-3392CE81B569}" type="presParOf" srcId="{34C2EA1E-93F1-42DD-8730-6009E57218B7}" destId="{5C70E4AE-DCEE-4EB7-BB15-0077CB08CCF2}" srcOrd="6" destOrd="0" presId="urn:microsoft.com/office/officeart/2005/8/layout/hList1"/>
    <dgm:cxn modelId="{50810BBA-946B-4440-9425-50D8E6814438}" type="presParOf" srcId="{5C70E4AE-DCEE-4EB7-BB15-0077CB08CCF2}" destId="{F5DA753B-49B3-4985-84D4-E8401B90FD3F}" srcOrd="0" destOrd="0" presId="urn:microsoft.com/office/officeart/2005/8/layout/hList1"/>
    <dgm:cxn modelId="{668A2FAD-A69E-47F9-A3D8-A17C31D309C1}" type="presParOf" srcId="{5C70E4AE-DCEE-4EB7-BB15-0077CB08CCF2}" destId="{B9C7F441-B2DE-448C-8BF9-547236233D7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0CB31-B7C8-47B2-B393-F6DC79BB1690}">
      <dsp:nvSpPr>
        <dsp:cNvPr id="0" name=""/>
        <dsp:cNvSpPr/>
      </dsp:nvSpPr>
      <dsp:spPr>
        <a:xfrm>
          <a:off x="3953" y="290548"/>
          <a:ext cx="2377306" cy="90446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0" kern="1200"/>
            <a:t>Directors’ &amp; Officers’ (D&amp;O) Insurance</a:t>
          </a:r>
          <a:endParaRPr lang="en-US" sz="1800" kern="1200"/>
        </a:p>
      </dsp:txBody>
      <dsp:txXfrm>
        <a:off x="3953" y="290548"/>
        <a:ext cx="2377306" cy="904460"/>
      </dsp:txXfrm>
    </dsp:sp>
    <dsp:sp modelId="{E964B064-0678-468D-99E5-0CD6B909921E}">
      <dsp:nvSpPr>
        <dsp:cNvPr id="0" name=""/>
        <dsp:cNvSpPr/>
      </dsp:nvSpPr>
      <dsp:spPr>
        <a:xfrm>
          <a:off x="3953" y="1195009"/>
          <a:ext cx="2377306" cy="286577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t>Ensure defense‑cost coverage and appropriate limits</a:t>
          </a:r>
          <a:endParaRPr lang="en-US" sz="1800" kern="1200" dirty="0"/>
        </a:p>
        <a:p>
          <a:pPr marL="171450" lvl="1" indent="-171450" algn="l" defTabSz="800100">
            <a:lnSpc>
              <a:spcPct val="90000"/>
            </a:lnSpc>
            <a:spcBef>
              <a:spcPct val="0"/>
            </a:spcBef>
            <a:spcAft>
              <a:spcPct val="15000"/>
            </a:spcAft>
            <a:buChar char="•"/>
          </a:pPr>
          <a:r>
            <a:rPr lang="en-US" sz="1800" b="0" kern="1200"/>
            <a:t>Review exclusions, retentions, endorsements</a:t>
          </a:r>
          <a:endParaRPr lang="en-US" sz="1800" kern="1200"/>
        </a:p>
        <a:p>
          <a:pPr marL="171450" lvl="1" indent="-171450" algn="l" defTabSz="800100">
            <a:lnSpc>
              <a:spcPct val="90000"/>
            </a:lnSpc>
            <a:spcBef>
              <a:spcPct val="0"/>
            </a:spcBef>
            <a:spcAft>
              <a:spcPct val="15000"/>
            </a:spcAft>
            <a:buChar char="•"/>
          </a:pPr>
          <a:r>
            <a:rPr lang="en-US" sz="1800" b="0" kern="1200"/>
            <a:t>Align coverage with regulatory investigation risks</a:t>
          </a:r>
          <a:endParaRPr lang="en-US" sz="1800" kern="1200"/>
        </a:p>
      </dsp:txBody>
      <dsp:txXfrm>
        <a:off x="3953" y="1195009"/>
        <a:ext cx="2377306" cy="2865779"/>
      </dsp:txXfrm>
    </dsp:sp>
    <dsp:sp modelId="{6A26714B-3499-4A6C-B2C3-DE67CAD0DE3B}">
      <dsp:nvSpPr>
        <dsp:cNvPr id="0" name=""/>
        <dsp:cNvSpPr/>
      </dsp:nvSpPr>
      <dsp:spPr>
        <a:xfrm>
          <a:off x="2714082" y="290548"/>
          <a:ext cx="2377306" cy="90446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0" kern="1200"/>
            <a:t>Conflict‑of‑Interest &amp; Compensation Policies</a:t>
          </a:r>
          <a:endParaRPr lang="en-US" sz="1800" kern="1200"/>
        </a:p>
      </dsp:txBody>
      <dsp:txXfrm>
        <a:off x="2714082" y="290548"/>
        <a:ext cx="2377306" cy="904460"/>
      </dsp:txXfrm>
    </dsp:sp>
    <dsp:sp modelId="{E3F9A5CD-2F64-4F62-BBA3-B0DDA7CEC029}">
      <dsp:nvSpPr>
        <dsp:cNvPr id="0" name=""/>
        <dsp:cNvSpPr/>
      </dsp:nvSpPr>
      <dsp:spPr>
        <a:xfrm>
          <a:off x="2714082" y="1195009"/>
          <a:ext cx="2377306" cy="286577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0" kern="1200"/>
            <a:t>Document reasonableness of salaries and related‑party transactions</a:t>
          </a:r>
          <a:endParaRPr lang="en-US" sz="1800" kern="1200"/>
        </a:p>
        <a:p>
          <a:pPr marL="171450" lvl="1" indent="-171450" algn="l" defTabSz="800100">
            <a:lnSpc>
              <a:spcPct val="90000"/>
            </a:lnSpc>
            <a:spcBef>
              <a:spcPct val="0"/>
            </a:spcBef>
            <a:spcAft>
              <a:spcPct val="15000"/>
            </a:spcAft>
            <a:buChar char="•"/>
          </a:pPr>
          <a:r>
            <a:rPr lang="en-US" sz="1800" b="0" kern="1200"/>
            <a:t>Reduce exposure to intermediate sanctions and AG scrutiny</a:t>
          </a:r>
          <a:endParaRPr lang="en-US" sz="1800" kern="1200"/>
        </a:p>
      </dsp:txBody>
      <dsp:txXfrm>
        <a:off x="2714082" y="1195009"/>
        <a:ext cx="2377306" cy="2865779"/>
      </dsp:txXfrm>
    </dsp:sp>
    <dsp:sp modelId="{2263CD4E-0420-4CD1-BEF7-CCED8B092897}">
      <dsp:nvSpPr>
        <dsp:cNvPr id="0" name=""/>
        <dsp:cNvSpPr/>
      </dsp:nvSpPr>
      <dsp:spPr>
        <a:xfrm>
          <a:off x="5424211" y="290548"/>
          <a:ext cx="2377306" cy="90446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0" kern="1200"/>
            <a:t>Strengthening Governance Documents</a:t>
          </a:r>
          <a:endParaRPr lang="en-US" sz="1800" kern="1200"/>
        </a:p>
      </dsp:txBody>
      <dsp:txXfrm>
        <a:off x="5424211" y="290548"/>
        <a:ext cx="2377306" cy="904460"/>
      </dsp:txXfrm>
    </dsp:sp>
    <dsp:sp modelId="{4703F74D-42E6-432B-A1C7-D2CD24BC3AC7}">
      <dsp:nvSpPr>
        <dsp:cNvPr id="0" name=""/>
        <dsp:cNvSpPr/>
      </dsp:nvSpPr>
      <dsp:spPr>
        <a:xfrm>
          <a:off x="5424211" y="1195009"/>
          <a:ext cx="2377306" cy="286577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t>Audit Bylaws, mission, and operational policies for §501(c)(3) alignment</a:t>
          </a:r>
          <a:endParaRPr lang="en-US" sz="1800" kern="1200" dirty="0"/>
        </a:p>
        <a:p>
          <a:pPr marL="171450" lvl="1" indent="-171450" algn="l" defTabSz="800100">
            <a:lnSpc>
              <a:spcPct val="90000"/>
            </a:lnSpc>
            <a:spcBef>
              <a:spcPct val="0"/>
            </a:spcBef>
            <a:spcAft>
              <a:spcPct val="15000"/>
            </a:spcAft>
            <a:buChar char="•"/>
          </a:pPr>
          <a:r>
            <a:rPr lang="en-US" sz="1800" b="0" kern="1200"/>
            <a:t>Avoid private benefit and ensure fiduciary duty compliance</a:t>
          </a:r>
          <a:endParaRPr lang="en-US" sz="1800" kern="1200"/>
        </a:p>
      </dsp:txBody>
      <dsp:txXfrm>
        <a:off x="5424211" y="1195009"/>
        <a:ext cx="2377306" cy="2865779"/>
      </dsp:txXfrm>
    </dsp:sp>
    <dsp:sp modelId="{F5DA753B-49B3-4985-84D4-E8401B90FD3F}">
      <dsp:nvSpPr>
        <dsp:cNvPr id="0" name=""/>
        <dsp:cNvSpPr/>
      </dsp:nvSpPr>
      <dsp:spPr>
        <a:xfrm>
          <a:off x="8134340" y="290548"/>
          <a:ext cx="2377306" cy="90446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0" kern="1200" dirty="0"/>
            <a:t>Board Best Practices</a:t>
          </a:r>
          <a:endParaRPr lang="en-US" sz="1800" kern="1200" dirty="0"/>
        </a:p>
      </dsp:txBody>
      <dsp:txXfrm>
        <a:off x="8134340" y="290548"/>
        <a:ext cx="2377306" cy="904460"/>
      </dsp:txXfrm>
    </dsp:sp>
    <dsp:sp modelId="{B9C7F441-B2DE-448C-8BF9-547236233D7D}">
      <dsp:nvSpPr>
        <dsp:cNvPr id="0" name=""/>
        <dsp:cNvSpPr/>
      </dsp:nvSpPr>
      <dsp:spPr>
        <a:xfrm>
          <a:off x="8134340" y="1195009"/>
          <a:ext cx="2377306" cy="286577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t>Adopt governance policies</a:t>
          </a:r>
          <a:endParaRPr lang="en-US" sz="1800" kern="1200" dirty="0"/>
        </a:p>
        <a:p>
          <a:pPr marL="171450" lvl="1" indent="-171450" algn="l" defTabSz="800100">
            <a:lnSpc>
              <a:spcPct val="90000"/>
            </a:lnSpc>
            <a:spcBef>
              <a:spcPct val="0"/>
            </a:spcBef>
            <a:spcAft>
              <a:spcPct val="15000"/>
            </a:spcAft>
            <a:buChar char="•"/>
          </a:pPr>
          <a:r>
            <a:rPr lang="en-US" sz="1800" b="0" kern="1200" dirty="0"/>
            <a:t>Conduct regular board evaluation</a:t>
          </a:r>
          <a:endParaRPr lang="en-US" sz="1800" kern="1200" dirty="0"/>
        </a:p>
        <a:p>
          <a:pPr marL="171450" lvl="1" indent="-171450" algn="l" defTabSz="800100">
            <a:lnSpc>
              <a:spcPct val="90000"/>
            </a:lnSpc>
            <a:spcBef>
              <a:spcPct val="0"/>
            </a:spcBef>
            <a:spcAft>
              <a:spcPct val="15000"/>
            </a:spcAft>
            <a:buChar char="•"/>
          </a:pPr>
          <a:r>
            <a:rPr lang="en-US" sz="1800" b="0" kern="1200" dirty="0"/>
            <a:t>New Board member orientation</a:t>
          </a:r>
          <a:endParaRPr lang="en-US" sz="1800" kern="1200" dirty="0"/>
        </a:p>
        <a:p>
          <a:pPr marL="171450" lvl="1" indent="-171450" algn="l" defTabSz="800100">
            <a:lnSpc>
              <a:spcPct val="90000"/>
            </a:lnSpc>
            <a:spcBef>
              <a:spcPct val="0"/>
            </a:spcBef>
            <a:spcAft>
              <a:spcPct val="15000"/>
            </a:spcAft>
            <a:buChar char="•"/>
          </a:pPr>
          <a:r>
            <a:rPr lang="en-US" sz="1800" b="0" kern="1200" dirty="0"/>
            <a:t>Annual Board training</a:t>
          </a:r>
          <a:endParaRPr lang="en-US" sz="1800" kern="1200" dirty="0"/>
        </a:p>
      </dsp:txBody>
      <dsp:txXfrm>
        <a:off x="8134340" y="1195009"/>
        <a:ext cx="2377306" cy="286577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C93B51-C27B-4D7A-AA1B-6E79B7E1F900}" type="datetimeFigureOut">
              <a:rPr lang="en-US" smtClean="0"/>
              <a:t>10/22/2025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E8EBB4-8A43-48D5-8C7D-BC9982B0774B}" type="slidenum">
              <a:rPr lang="en-US" smtClean="0"/>
              <a:t>‹#›</a:t>
            </a:fld>
            <a:endParaRPr lang="en-US"/>
          </a:p>
        </p:txBody>
      </p:sp>
    </p:spTree>
    <p:extLst>
      <p:ext uri="{BB962C8B-B14F-4D97-AF65-F5344CB8AC3E}">
        <p14:creationId xmlns:p14="http://schemas.microsoft.com/office/powerpoint/2010/main" val="152575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2DAFFA-2433-4960-9157-E9585F79667E}" type="slidenum">
              <a:rPr lang="en-US" smtClean="0"/>
              <a:t>12</a:t>
            </a:fld>
            <a:endParaRPr lang="en-US" dirty="0"/>
          </a:p>
        </p:txBody>
      </p:sp>
    </p:spTree>
    <p:extLst>
      <p:ext uri="{BB962C8B-B14F-4D97-AF65-F5344CB8AC3E}">
        <p14:creationId xmlns:p14="http://schemas.microsoft.com/office/powerpoint/2010/main" val="2377446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spcBef>
                <a:spcPts val="0"/>
              </a:spcBef>
              <a:spcAft>
                <a:spcPts val="0"/>
              </a:spcAft>
              <a:buFont typeface="Courier New" panose="02070309020205020404" pitchFamily="49" charset="0"/>
              <a:buChar char="o"/>
            </a:pPr>
            <a:endParaRPr lang="en-US" dirty="0"/>
          </a:p>
        </p:txBody>
      </p:sp>
      <p:sp>
        <p:nvSpPr>
          <p:cNvPr id="4" name="Slide Number Placeholder 3"/>
          <p:cNvSpPr>
            <a:spLocks noGrp="1"/>
          </p:cNvSpPr>
          <p:nvPr>
            <p:ph type="sldNum" sz="quarter" idx="5"/>
          </p:nvPr>
        </p:nvSpPr>
        <p:spPr/>
        <p:txBody>
          <a:bodyPr/>
          <a:lstStyle/>
          <a:p>
            <a:fld id="{ED2DAFFA-2433-4960-9157-E9585F79667E}" type="slidenum">
              <a:rPr lang="en-US" smtClean="0"/>
              <a:t>16</a:t>
            </a:fld>
            <a:endParaRPr lang="en-US" dirty="0"/>
          </a:p>
        </p:txBody>
      </p:sp>
    </p:spTree>
    <p:extLst>
      <p:ext uri="{BB962C8B-B14F-4D97-AF65-F5344CB8AC3E}">
        <p14:creationId xmlns:p14="http://schemas.microsoft.com/office/powerpoint/2010/main" val="3216579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249D8F-2CF1-4A12-993B-1E0689153680}" type="slidenum">
              <a:rPr lang="en-US" smtClean="0"/>
              <a:t>18</a:t>
            </a:fld>
            <a:endParaRPr lang="en-US"/>
          </a:p>
        </p:txBody>
      </p:sp>
    </p:spTree>
    <p:extLst>
      <p:ext uri="{BB962C8B-B14F-4D97-AF65-F5344CB8AC3E}">
        <p14:creationId xmlns:p14="http://schemas.microsoft.com/office/powerpoint/2010/main" val="3731950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19600-C52D-A208-ED5D-EABAC6CB2120}"/>
              </a:ext>
            </a:extLst>
          </p:cNvPr>
          <p:cNvSpPr>
            <a:spLocks noGrp="1"/>
          </p:cNvSpPr>
          <p:nvPr>
            <p:ph type="ctrTitle"/>
          </p:nvPr>
        </p:nvSpPr>
        <p:spPr>
          <a:xfrm>
            <a:off x="1524000" y="1122363"/>
            <a:ext cx="9144000" cy="2387600"/>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17607B92-5D00-0A5C-3230-9EE293FBF6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F0FFFB-2752-BFBA-48FC-010D94E60E06}"/>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09CE1684-79C7-03A9-2A3D-644635BBBF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548400-C871-7418-9E2A-4770685429BF}"/>
              </a:ext>
            </a:extLst>
          </p:cNvPr>
          <p:cNvSpPr>
            <a:spLocks noGrp="1"/>
          </p:cNvSpPr>
          <p:nvPr>
            <p:ph type="sldNum" sz="quarter" idx="12"/>
          </p:nvPr>
        </p:nvSpPr>
        <p:spPr/>
        <p:txBody>
          <a:bodyPr/>
          <a:lstStyle/>
          <a:p>
            <a:fld id="{6F036F6A-595F-4BD1-B387-CBBF6F7A4B43}" type="slidenum">
              <a:rPr lang="en-US" smtClean="0"/>
              <a:t>‹#›</a:t>
            </a:fld>
            <a:endParaRPr lang="en-US"/>
          </a:p>
        </p:txBody>
      </p:sp>
    </p:spTree>
    <p:extLst>
      <p:ext uri="{BB962C8B-B14F-4D97-AF65-F5344CB8AC3E}">
        <p14:creationId xmlns:p14="http://schemas.microsoft.com/office/powerpoint/2010/main" val="18580802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3657E-8B07-29CC-B367-7055EE96D9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4295A7-87F5-FDE8-0F58-4991E04324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8C6ECE-7872-EDD4-649A-DD3AE6457801}"/>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BFC17415-9F7C-61CD-B930-22E55D64A7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9159F3-5385-2F6D-B18E-F9B679CA65CA}"/>
              </a:ext>
            </a:extLst>
          </p:cNvPr>
          <p:cNvSpPr>
            <a:spLocks noGrp="1"/>
          </p:cNvSpPr>
          <p:nvPr>
            <p:ph type="sldNum" sz="quarter" idx="12"/>
          </p:nvPr>
        </p:nvSpPr>
        <p:spPr/>
        <p:txBody>
          <a:bodyPr/>
          <a:lstStyle/>
          <a:p>
            <a:fld id="{6F036F6A-595F-4BD1-B387-CBBF6F7A4B43}" type="slidenum">
              <a:rPr lang="en-US" smtClean="0"/>
              <a:t>‹#›</a:t>
            </a:fld>
            <a:endParaRPr lang="en-US"/>
          </a:p>
        </p:txBody>
      </p:sp>
    </p:spTree>
    <p:extLst>
      <p:ext uri="{BB962C8B-B14F-4D97-AF65-F5344CB8AC3E}">
        <p14:creationId xmlns:p14="http://schemas.microsoft.com/office/powerpoint/2010/main" val="3360011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8ECAA0-C30A-6377-90CD-0272699286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D605B5-4354-5AED-BC1B-23B6A65E69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D64EB1-DF62-7D73-F284-EE8D0095B526}"/>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3E9E8D8D-8B40-8416-DA53-8E8C4AD120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0CA7E3-844C-DA97-6746-7CD10971376D}"/>
              </a:ext>
            </a:extLst>
          </p:cNvPr>
          <p:cNvSpPr>
            <a:spLocks noGrp="1"/>
          </p:cNvSpPr>
          <p:nvPr>
            <p:ph type="sldNum" sz="quarter" idx="12"/>
          </p:nvPr>
        </p:nvSpPr>
        <p:spPr/>
        <p:txBody>
          <a:bodyPr/>
          <a:lstStyle/>
          <a:p>
            <a:fld id="{6F036F6A-595F-4BD1-B387-CBBF6F7A4B43}" type="slidenum">
              <a:rPr lang="en-US" smtClean="0"/>
              <a:t>‹#›</a:t>
            </a:fld>
            <a:endParaRPr lang="en-US"/>
          </a:p>
        </p:txBody>
      </p:sp>
    </p:spTree>
    <p:extLst>
      <p:ext uri="{BB962C8B-B14F-4D97-AF65-F5344CB8AC3E}">
        <p14:creationId xmlns:p14="http://schemas.microsoft.com/office/powerpoint/2010/main" val="3114805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FB0F2-1217-2467-4FCB-24E6041C6A1F}"/>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C7266B68-B4C3-2515-46F1-555DCF6C3AFA}"/>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B43C8F-6152-2E23-E95D-8D51D071032F}"/>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A00E643E-4EAE-33A7-A372-8B484A445A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2FBF01-E315-CEC0-59B3-57165DF64E7B}"/>
              </a:ext>
            </a:extLst>
          </p:cNvPr>
          <p:cNvSpPr>
            <a:spLocks noGrp="1"/>
          </p:cNvSpPr>
          <p:nvPr>
            <p:ph type="sldNum" sz="quarter" idx="12"/>
          </p:nvPr>
        </p:nvSpPr>
        <p:spPr/>
        <p:txBody>
          <a:bodyPr/>
          <a:lstStyle/>
          <a:p>
            <a:fld id="{6F036F6A-595F-4BD1-B387-CBBF6F7A4B43}" type="slidenum">
              <a:rPr lang="en-US" smtClean="0"/>
              <a:t>‹#›</a:t>
            </a:fld>
            <a:endParaRPr lang="en-US"/>
          </a:p>
        </p:txBody>
      </p:sp>
    </p:spTree>
    <p:extLst>
      <p:ext uri="{BB962C8B-B14F-4D97-AF65-F5344CB8AC3E}">
        <p14:creationId xmlns:p14="http://schemas.microsoft.com/office/powerpoint/2010/main" val="3948167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D1170-7540-1E2E-1032-0B63435BD24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225D575-CECB-9BA7-EA4A-DD389EA8C5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9BBB5C-59DD-ED73-07E5-E4AAAB7DE78B}"/>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EAD662C3-F11C-A3A7-5FFE-0CA3A6FF0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5DC24F-7802-7747-1325-67307C82CE2D}"/>
              </a:ext>
            </a:extLst>
          </p:cNvPr>
          <p:cNvSpPr>
            <a:spLocks noGrp="1"/>
          </p:cNvSpPr>
          <p:nvPr>
            <p:ph type="sldNum" sz="quarter" idx="12"/>
          </p:nvPr>
        </p:nvSpPr>
        <p:spPr/>
        <p:txBody>
          <a:bodyPr/>
          <a:lstStyle/>
          <a:p>
            <a:fld id="{6F036F6A-595F-4BD1-B387-CBBF6F7A4B43}" type="slidenum">
              <a:rPr lang="en-US" smtClean="0"/>
              <a:t>‹#›</a:t>
            </a:fld>
            <a:endParaRPr lang="en-US"/>
          </a:p>
        </p:txBody>
      </p:sp>
    </p:spTree>
    <p:extLst>
      <p:ext uri="{BB962C8B-B14F-4D97-AF65-F5344CB8AC3E}">
        <p14:creationId xmlns:p14="http://schemas.microsoft.com/office/powerpoint/2010/main" val="2218896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798B1-1D48-B176-9F6F-F043960E40FF}"/>
              </a:ext>
            </a:extLst>
          </p:cNvPr>
          <p:cNvSpPr>
            <a:spLocks noGrp="1"/>
          </p:cNvSpPr>
          <p:nvPr>
            <p:ph type="title"/>
          </p:nvPr>
        </p:nvSpPr>
        <p:spPr>
          <a:xfrm>
            <a:off x="831850" y="1709738"/>
            <a:ext cx="10515600" cy="2852737"/>
          </a:xfrm>
        </p:spPr>
        <p:txBody>
          <a:bodyPr anchor="b"/>
          <a:lstStyle>
            <a:lvl1pPr algn="l">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21EEE5DB-9B1C-2BAD-2619-BB85EAAEF5B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560C09-C6E7-7C0F-3580-3FF2E78B1ABB}"/>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A33597FF-85A0-CAA1-B387-1163BD3E67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61346C-9298-C2DB-C68D-FEF368EEDC99}"/>
              </a:ext>
            </a:extLst>
          </p:cNvPr>
          <p:cNvSpPr>
            <a:spLocks noGrp="1"/>
          </p:cNvSpPr>
          <p:nvPr>
            <p:ph type="sldNum" sz="quarter" idx="12"/>
          </p:nvPr>
        </p:nvSpPr>
        <p:spPr/>
        <p:txBody>
          <a:bodyPr/>
          <a:lstStyle/>
          <a:p>
            <a:fld id="{6F036F6A-595F-4BD1-B387-CBBF6F7A4B43}" type="slidenum">
              <a:rPr lang="en-US" smtClean="0"/>
              <a:t>‹#›</a:t>
            </a:fld>
            <a:endParaRPr lang="en-US"/>
          </a:p>
        </p:txBody>
      </p:sp>
    </p:spTree>
    <p:extLst>
      <p:ext uri="{BB962C8B-B14F-4D97-AF65-F5344CB8AC3E}">
        <p14:creationId xmlns:p14="http://schemas.microsoft.com/office/powerpoint/2010/main" val="3263673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939ED-F80D-CE5E-16BA-6C7EA2A353F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D7E336D-ECE6-8FE5-DE02-0B02A6D6A8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AE1E6A-DA71-44DB-F3F2-DE9F3ECB3A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4E53F6-C066-D076-96CE-E1E70001AFEF}"/>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F2B1E4D4-B340-D869-9B70-C91B55538C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A31AF2-C863-AC3E-AA97-94A028B33A9C}"/>
              </a:ext>
            </a:extLst>
          </p:cNvPr>
          <p:cNvSpPr>
            <a:spLocks noGrp="1"/>
          </p:cNvSpPr>
          <p:nvPr>
            <p:ph type="sldNum" sz="quarter" idx="12"/>
          </p:nvPr>
        </p:nvSpPr>
        <p:spPr/>
        <p:txBody>
          <a:bodyPr/>
          <a:lstStyle/>
          <a:p>
            <a:fld id="{6F036F6A-595F-4BD1-B387-CBBF6F7A4B43}" type="slidenum">
              <a:rPr lang="en-US" smtClean="0"/>
              <a:t>‹#›</a:t>
            </a:fld>
            <a:endParaRPr lang="en-US"/>
          </a:p>
        </p:txBody>
      </p:sp>
    </p:spTree>
    <p:extLst>
      <p:ext uri="{BB962C8B-B14F-4D97-AF65-F5344CB8AC3E}">
        <p14:creationId xmlns:p14="http://schemas.microsoft.com/office/powerpoint/2010/main" val="3847761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25CC9-99FB-622D-308A-60A39D7D66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6C74C8-1C90-5691-A81B-7845C8A2C0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5A3CC4-E5D6-9B77-3CA9-1D5C799664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0ED2B4-B73B-879D-95A6-3F26048A7A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2CD5A0-301F-BE88-7CC0-8850C0D081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9CB4AC-E81E-8C0B-5BAA-0433711A8CE4}"/>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a:extLst>
              <a:ext uri="{FF2B5EF4-FFF2-40B4-BE49-F238E27FC236}">
                <a16:creationId xmlns:a16="http://schemas.microsoft.com/office/drawing/2014/main" id="{81C1E985-0EE3-26D4-AE4E-E548206864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E4337A-6A2C-8989-8AA8-585DE23D5B07}"/>
              </a:ext>
            </a:extLst>
          </p:cNvPr>
          <p:cNvSpPr>
            <a:spLocks noGrp="1"/>
          </p:cNvSpPr>
          <p:nvPr>
            <p:ph type="sldNum" sz="quarter" idx="12"/>
          </p:nvPr>
        </p:nvSpPr>
        <p:spPr/>
        <p:txBody>
          <a:bodyPr/>
          <a:lstStyle/>
          <a:p>
            <a:fld id="{6F036F6A-595F-4BD1-B387-CBBF6F7A4B43}" type="slidenum">
              <a:rPr lang="en-US" smtClean="0"/>
              <a:t>‹#›</a:t>
            </a:fld>
            <a:endParaRPr lang="en-US"/>
          </a:p>
        </p:txBody>
      </p:sp>
    </p:spTree>
    <p:extLst>
      <p:ext uri="{BB962C8B-B14F-4D97-AF65-F5344CB8AC3E}">
        <p14:creationId xmlns:p14="http://schemas.microsoft.com/office/powerpoint/2010/main" val="282071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45E0-E230-4112-2203-BC2E7096B2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1829B2-88DB-E316-4DDB-031721649862}"/>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a:extLst>
              <a:ext uri="{FF2B5EF4-FFF2-40B4-BE49-F238E27FC236}">
                <a16:creationId xmlns:a16="http://schemas.microsoft.com/office/drawing/2014/main" id="{1D7965E5-432D-F2F9-7E80-3B4DCB832A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A5BE55-53C4-3D30-D3E8-A00DE0248696}"/>
              </a:ext>
            </a:extLst>
          </p:cNvPr>
          <p:cNvSpPr>
            <a:spLocks noGrp="1"/>
          </p:cNvSpPr>
          <p:nvPr>
            <p:ph type="sldNum" sz="quarter" idx="12"/>
          </p:nvPr>
        </p:nvSpPr>
        <p:spPr/>
        <p:txBody>
          <a:bodyPr/>
          <a:lstStyle/>
          <a:p>
            <a:fld id="{6F036F6A-595F-4BD1-B387-CBBF6F7A4B43}" type="slidenum">
              <a:rPr lang="en-US" smtClean="0"/>
              <a:t>‹#›</a:t>
            </a:fld>
            <a:endParaRPr lang="en-US"/>
          </a:p>
        </p:txBody>
      </p:sp>
    </p:spTree>
    <p:extLst>
      <p:ext uri="{BB962C8B-B14F-4D97-AF65-F5344CB8AC3E}">
        <p14:creationId xmlns:p14="http://schemas.microsoft.com/office/powerpoint/2010/main" val="619965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BC7626-43ED-4D87-03CD-4CAF15622DA0}"/>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045D1FDB-D708-2F33-5772-5F530A072A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C12115-5B03-377A-699A-4EB3B692A8AA}"/>
              </a:ext>
            </a:extLst>
          </p:cNvPr>
          <p:cNvSpPr>
            <a:spLocks noGrp="1"/>
          </p:cNvSpPr>
          <p:nvPr>
            <p:ph type="sldNum" sz="quarter" idx="12"/>
          </p:nvPr>
        </p:nvSpPr>
        <p:spPr/>
        <p:txBody>
          <a:bodyPr/>
          <a:lstStyle/>
          <a:p>
            <a:fld id="{6F036F6A-595F-4BD1-B387-CBBF6F7A4B43}" type="slidenum">
              <a:rPr lang="en-US" smtClean="0"/>
              <a:t>‹#›</a:t>
            </a:fld>
            <a:endParaRPr lang="en-US"/>
          </a:p>
        </p:txBody>
      </p:sp>
    </p:spTree>
    <p:extLst>
      <p:ext uri="{BB962C8B-B14F-4D97-AF65-F5344CB8AC3E}">
        <p14:creationId xmlns:p14="http://schemas.microsoft.com/office/powerpoint/2010/main" val="3071846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EC119-682F-EBCD-6A49-777631DB0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443E39-0D0D-9604-D907-911531EEFF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AE300C-FBD9-2C84-5293-12C8018C15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7F7948-AB88-BFD1-F975-DE60AF563D12}"/>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727F8F1D-387D-F82B-3A11-A15D59006A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F4806E-5CD8-B490-9A23-7F333C106AD6}"/>
              </a:ext>
            </a:extLst>
          </p:cNvPr>
          <p:cNvSpPr>
            <a:spLocks noGrp="1"/>
          </p:cNvSpPr>
          <p:nvPr>
            <p:ph type="sldNum" sz="quarter" idx="12"/>
          </p:nvPr>
        </p:nvSpPr>
        <p:spPr/>
        <p:txBody>
          <a:bodyPr/>
          <a:lstStyle/>
          <a:p>
            <a:fld id="{6F036F6A-595F-4BD1-B387-CBBF6F7A4B43}" type="slidenum">
              <a:rPr lang="en-US" smtClean="0"/>
              <a:t>‹#›</a:t>
            </a:fld>
            <a:endParaRPr lang="en-US"/>
          </a:p>
        </p:txBody>
      </p:sp>
    </p:spTree>
    <p:extLst>
      <p:ext uri="{BB962C8B-B14F-4D97-AF65-F5344CB8AC3E}">
        <p14:creationId xmlns:p14="http://schemas.microsoft.com/office/powerpoint/2010/main" val="3033398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7F896-7603-964C-6B21-3A5D84AA34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C28F3F-5425-BB8D-1B02-0B16F31830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A5BD50-547D-C451-4EE0-0E6FB3C8A5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3BC352-9374-54A2-7B3C-46CEFEDF79C8}"/>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C1889ECD-8E97-B6DD-10A7-5AD5D07433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A425BE-5B89-3CF6-F7C9-2AD4819C78E9}"/>
              </a:ext>
            </a:extLst>
          </p:cNvPr>
          <p:cNvSpPr>
            <a:spLocks noGrp="1"/>
          </p:cNvSpPr>
          <p:nvPr>
            <p:ph type="sldNum" sz="quarter" idx="12"/>
          </p:nvPr>
        </p:nvSpPr>
        <p:spPr/>
        <p:txBody>
          <a:bodyPr/>
          <a:lstStyle/>
          <a:p>
            <a:fld id="{6F036F6A-595F-4BD1-B387-CBBF6F7A4B43}" type="slidenum">
              <a:rPr lang="en-US" smtClean="0"/>
              <a:t>‹#›</a:t>
            </a:fld>
            <a:endParaRPr lang="en-US"/>
          </a:p>
        </p:txBody>
      </p:sp>
    </p:spTree>
    <p:extLst>
      <p:ext uri="{BB962C8B-B14F-4D97-AF65-F5344CB8AC3E}">
        <p14:creationId xmlns:p14="http://schemas.microsoft.com/office/powerpoint/2010/main" val="2397465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43F4AAD-01DB-59E5-E890-B5E3230D911B}"/>
              </a:ext>
            </a:extLst>
          </p:cNvPr>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211719"/>
            <a:ext cx="12192000" cy="874889"/>
          </a:xfrm>
          <a:prstGeom prst="rect">
            <a:avLst/>
          </a:prstGeom>
          <a:noFill/>
          <a:ln>
            <a:noFill/>
          </a:ln>
        </p:spPr>
      </p:pic>
      <p:pic>
        <p:nvPicPr>
          <p:cNvPr id="7" name="Picture 6">
            <a:extLst>
              <a:ext uri="{FF2B5EF4-FFF2-40B4-BE49-F238E27FC236}">
                <a16:creationId xmlns:a16="http://schemas.microsoft.com/office/drawing/2014/main" id="{CC3E818E-21A6-501A-C6D1-20E8203236E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28600" y="230188"/>
            <a:ext cx="3276400" cy="707528"/>
          </a:xfrm>
          <a:prstGeom prst="rect">
            <a:avLst/>
          </a:prstGeom>
        </p:spPr>
      </p:pic>
      <p:sp>
        <p:nvSpPr>
          <p:cNvPr id="2" name="Title Placeholder 1">
            <a:extLst>
              <a:ext uri="{FF2B5EF4-FFF2-40B4-BE49-F238E27FC236}">
                <a16:creationId xmlns:a16="http://schemas.microsoft.com/office/drawing/2014/main" id="{6839FF84-5F99-BF26-1D93-05C68ACA235B}"/>
              </a:ext>
            </a:extLst>
          </p:cNvPr>
          <p:cNvSpPr>
            <a:spLocks noGrp="1"/>
          </p:cNvSpPr>
          <p:nvPr>
            <p:ph type="title"/>
          </p:nvPr>
        </p:nvSpPr>
        <p:spPr>
          <a:xfrm>
            <a:off x="838200" y="937716"/>
            <a:ext cx="10515600" cy="752972"/>
          </a:xfrm>
          <a:prstGeom prst="rect">
            <a:avLst/>
          </a:prstGeom>
        </p:spPr>
        <p:txBody>
          <a:bodyPr vert="horz" lIns="0" tIns="0" rIns="0" bIns="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1F96759-0B75-B099-9501-9B31031B92D7}"/>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0F7D157-ECC1-BF3A-5A88-05C787C616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dirty="0"/>
          </a:p>
        </p:txBody>
      </p:sp>
      <p:sp>
        <p:nvSpPr>
          <p:cNvPr id="5" name="Footer Placeholder 4">
            <a:extLst>
              <a:ext uri="{FF2B5EF4-FFF2-40B4-BE49-F238E27FC236}">
                <a16:creationId xmlns:a16="http://schemas.microsoft.com/office/drawing/2014/main" id="{3CD8C7B3-F346-DA0A-3AD5-58B6B555DEC5}"/>
              </a:ext>
            </a:extLst>
          </p:cNvPr>
          <p:cNvSpPr>
            <a:spLocks noGrp="1"/>
          </p:cNvSpPr>
          <p:nvPr>
            <p:ph type="ftr" sz="quarter" idx="3"/>
          </p:nvPr>
        </p:nvSpPr>
        <p:spPr>
          <a:xfrm>
            <a:off x="4038600" y="6356350"/>
            <a:ext cx="4114800" cy="365125"/>
          </a:xfrm>
          <a:prstGeom prst="rect">
            <a:avLst/>
          </a:prstGeom>
        </p:spPr>
        <p:txBody>
          <a:bodyPr vert="horz" lIns="0" tIns="0" rIns="0" bIns="0" rtlCol="0" anchor="ctr"/>
          <a:lstStyle>
            <a:lvl1pPr algn="ctr">
              <a:defRPr sz="1200" b="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8008B2C0-1326-4240-5C29-2342DBE91DCE}"/>
              </a:ext>
            </a:extLst>
          </p:cNvPr>
          <p:cNvSpPr>
            <a:spLocks noGrp="1"/>
          </p:cNvSpPr>
          <p:nvPr>
            <p:ph type="sldNum" sz="quarter" idx="4"/>
          </p:nvPr>
        </p:nvSpPr>
        <p:spPr>
          <a:xfrm>
            <a:off x="8610600" y="6356350"/>
            <a:ext cx="2743200" cy="365125"/>
          </a:xfrm>
          <a:prstGeom prst="rect">
            <a:avLst/>
          </a:prstGeom>
        </p:spPr>
        <p:txBody>
          <a:bodyPr vert="horz" lIns="0" tIns="0" rIns="0" bIns="0" rtlCol="0" anchor="ctr"/>
          <a:lstStyle>
            <a:lvl1pPr algn="r">
              <a:defRPr sz="1200" b="0">
                <a:solidFill>
                  <a:schemeClr val="tx1">
                    <a:tint val="82000"/>
                  </a:schemeClr>
                </a:solidFill>
              </a:defRPr>
            </a:lvl1pPr>
          </a:lstStyle>
          <a:p>
            <a:fld id="{6F036F6A-595F-4BD1-B387-CBBF6F7A4B43}" type="slidenum">
              <a:rPr lang="en-US" smtClean="0"/>
              <a:pPr/>
              <a:t>‹#›</a:t>
            </a:fld>
            <a:endParaRPr lang="en-US" dirty="0"/>
          </a:p>
        </p:txBody>
      </p:sp>
    </p:spTree>
    <p:extLst>
      <p:ext uri="{BB962C8B-B14F-4D97-AF65-F5344CB8AC3E}">
        <p14:creationId xmlns:p14="http://schemas.microsoft.com/office/powerpoint/2010/main" val="3112404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lnSpc>
          <a:spcPct val="90000"/>
        </a:lnSpc>
        <a:spcBef>
          <a:spcPct val="0"/>
        </a:spcBef>
        <a:buNone/>
        <a:defRPr sz="44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144" userDrawn="1">
          <p15:clr>
            <a:srgbClr val="F26B43"/>
          </p15:clr>
        </p15:guide>
        <p15:guide id="4" pos="3552" userDrawn="1">
          <p15:clr>
            <a:srgbClr val="F26B43"/>
          </p15:clr>
        </p15:guide>
        <p15:guide id="5" pos="4128" userDrawn="1">
          <p15:clr>
            <a:srgbClr val="F26B43"/>
          </p15:clr>
        </p15:guide>
        <p15:guide id="6" pos="7536" userDrawn="1">
          <p15:clr>
            <a:srgbClr val="F26B43"/>
          </p15:clr>
        </p15:guide>
        <p15:guide id="7" orient="horz" userDrawn="1">
          <p15:clr>
            <a:srgbClr val="F26B43"/>
          </p15:clr>
        </p15:guide>
        <p15:guide id="8" orient="horz" pos="4320" userDrawn="1">
          <p15:clr>
            <a:srgbClr val="F26B43"/>
          </p15:clr>
        </p15:guide>
        <p15:guide id="9" orient="horz" pos="144" userDrawn="1">
          <p15:clr>
            <a:srgbClr val="F26B43"/>
          </p15:clr>
        </p15:guide>
        <p15:guide id="10" orient="horz" pos="1872" userDrawn="1">
          <p15:clr>
            <a:srgbClr val="F26B43"/>
          </p15:clr>
        </p15:guide>
        <p15:guide id="11" orient="horz" pos="2448" userDrawn="1">
          <p15:clr>
            <a:srgbClr val="F26B43"/>
          </p15:clr>
        </p15:guide>
        <p15:guide id="12"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http://www.mendrygallaw.com/" TargetMode="External"/><Relationship Id="rId2" Type="http://schemas.openxmlformats.org/officeDocument/2006/relationships/hyperlink" Target="mailto:genevra@mendrygallaw.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9070-86C4-9984-ACA3-C8BD3307340F}"/>
              </a:ext>
            </a:extLst>
          </p:cNvPr>
          <p:cNvSpPr>
            <a:spLocks noGrp="1"/>
          </p:cNvSpPr>
          <p:nvPr>
            <p:ph type="ctrTitle"/>
          </p:nvPr>
        </p:nvSpPr>
        <p:spPr/>
        <p:txBody>
          <a:bodyPr/>
          <a:lstStyle/>
          <a:p>
            <a:r>
              <a:rPr lang="en-US" dirty="0"/>
              <a:t>Navigating the New Landscape</a:t>
            </a:r>
          </a:p>
        </p:txBody>
      </p:sp>
      <p:sp>
        <p:nvSpPr>
          <p:cNvPr id="3" name="Subtitle 2">
            <a:extLst>
              <a:ext uri="{FF2B5EF4-FFF2-40B4-BE49-F238E27FC236}">
                <a16:creationId xmlns:a16="http://schemas.microsoft.com/office/drawing/2014/main" id="{C261C716-ED6A-1864-AF2D-88DA90096565}"/>
              </a:ext>
            </a:extLst>
          </p:cNvPr>
          <p:cNvSpPr>
            <a:spLocks noGrp="1"/>
          </p:cNvSpPr>
          <p:nvPr>
            <p:ph type="subTitle" idx="1"/>
          </p:nvPr>
        </p:nvSpPr>
        <p:spPr/>
        <p:txBody>
          <a:bodyPr>
            <a:normAutofit lnSpcReduction="10000"/>
          </a:bodyPr>
          <a:lstStyle/>
          <a:p>
            <a:pPr lvl="0"/>
            <a:r>
              <a:rPr lang="en-US" dirty="0"/>
              <a:t>Genevra M. Williams</a:t>
            </a:r>
          </a:p>
          <a:p>
            <a:pPr lvl="0"/>
            <a:r>
              <a:rPr lang="en-US" dirty="0"/>
              <a:t>Ultimate Legal &amp; Financial Summit</a:t>
            </a:r>
          </a:p>
          <a:p>
            <a:pPr lvl="0"/>
            <a:r>
              <a:rPr lang="en-US" dirty="0"/>
              <a:t>Alliance for Greater Works</a:t>
            </a:r>
          </a:p>
          <a:p>
            <a:pPr lvl="0"/>
            <a:r>
              <a:rPr lang="en-US" dirty="0"/>
              <a:t>October 27, 2025</a:t>
            </a:r>
          </a:p>
        </p:txBody>
      </p:sp>
    </p:spTree>
    <p:extLst>
      <p:ext uri="{BB962C8B-B14F-4D97-AF65-F5344CB8AC3E}">
        <p14:creationId xmlns:p14="http://schemas.microsoft.com/office/powerpoint/2010/main" val="2765553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8970E-3E13-BB98-A5FA-346AEBA68F7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6AA64D-EA73-8579-8347-93445895D859}"/>
              </a:ext>
            </a:extLst>
          </p:cNvPr>
          <p:cNvSpPr>
            <a:spLocks noGrp="1"/>
          </p:cNvSpPr>
          <p:nvPr>
            <p:ph type="title"/>
          </p:nvPr>
        </p:nvSpPr>
        <p:spPr/>
        <p:txBody>
          <a:bodyPr/>
          <a:lstStyle/>
          <a:p>
            <a:r>
              <a:rPr lang="en-US" dirty="0"/>
              <a:t>Good Governance</a:t>
            </a:r>
          </a:p>
        </p:txBody>
      </p:sp>
      <p:sp>
        <p:nvSpPr>
          <p:cNvPr id="5" name="Text Placeholder 4">
            <a:extLst>
              <a:ext uri="{FF2B5EF4-FFF2-40B4-BE49-F238E27FC236}">
                <a16:creationId xmlns:a16="http://schemas.microsoft.com/office/drawing/2014/main" id="{56ACF967-FD61-4D24-C7C5-0147C971FE6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2123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61BAA5-D613-BDD9-63AC-EE32FD50D57F}"/>
              </a:ext>
            </a:extLst>
          </p:cNvPr>
          <p:cNvSpPr>
            <a:spLocks noGrp="1"/>
          </p:cNvSpPr>
          <p:nvPr>
            <p:ph type="title"/>
          </p:nvPr>
        </p:nvSpPr>
        <p:spPr/>
        <p:txBody>
          <a:bodyPr/>
          <a:lstStyle/>
          <a:p>
            <a:r>
              <a:rPr lang="en-US" dirty="0"/>
              <a:t>Federal Tax Exempt Status</a:t>
            </a:r>
          </a:p>
        </p:txBody>
      </p:sp>
      <p:sp>
        <p:nvSpPr>
          <p:cNvPr id="5" name="Text Placeholder 4">
            <a:extLst>
              <a:ext uri="{FF2B5EF4-FFF2-40B4-BE49-F238E27FC236}">
                <a16:creationId xmlns:a16="http://schemas.microsoft.com/office/drawing/2014/main" id="{B4DE7341-766C-F3D0-0EAA-2028A69BF0E4}"/>
              </a:ext>
            </a:extLst>
          </p:cNvPr>
          <p:cNvSpPr>
            <a:spLocks noGrp="1"/>
          </p:cNvSpPr>
          <p:nvPr>
            <p:ph type="body" idx="1"/>
          </p:nvPr>
        </p:nvSpPr>
        <p:spPr/>
        <p:txBody>
          <a:bodyPr/>
          <a:lstStyle/>
          <a:p>
            <a:r>
              <a:rPr lang="en-US" dirty="0"/>
              <a:t>501(c)(3)</a:t>
            </a:r>
          </a:p>
        </p:txBody>
      </p:sp>
    </p:spTree>
    <p:extLst>
      <p:ext uri="{BB962C8B-B14F-4D97-AF65-F5344CB8AC3E}">
        <p14:creationId xmlns:p14="http://schemas.microsoft.com/office/powerpoint/2010/main" val="4242255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C6880-DD73-459C-8B8A-47EA361AB27D}"/>
              </a:ext>
            </a:extLst>
          </p:cNvPr>
          <p:cNvSpPr>
            <a:spLocks noGrp="1"/>
          </p:cNvSpPr>
          <p:nvPr>
            <p:ph type="title"/>
          </p:nvPr>
        </p:nvSpPr>
        <p:spPr/>
        <p:txBody>
          <a:bodyPr anchor="b">
            <a:normAutofit/>
          </a:bodyPr>
          <a:lstStyle/>
          <a:p>
            <a:r>
              <a:rPr lang="en-US" dirty="0"/>
              <a:t>501(c)(3)</a:t>
            </a:r>
          </a:p>
        </p:txBody>
      </p:sp>
      <p:sp>
        <p:nvSpPr>
          <p:cNvPr id="3" name="Content Placeholder 2">
            <a:extLst>
              <a:ext uri="{FF2B5EF4-FFF2-40B4-BE49-F238E27FC236}">
                <a16:creationId xmlns:a16="http://schemas.microsoft.com/office/drawing/2014/main" id="{69D58228-A77E-4F3C-8210-72FE447C5905}"/>
              </a:ext>
            </a:extLst>
          </p:cNvPr>
          <p:cNvSpPr>
            <a:spLocks noGrp="1"/>
          </p:cNvSpPr>
          <p:nvPr>
            <p:ph idx="1"/>
          </p:nvPr>
        </p:nvSpPr>
        <p:spPr/>
        <p:txBody>
          <a:bodyPr>
            <a:normAutofit/>
          </a:bodyPr>
          <a:lstStyle/>
          <a:p>
            <a:pPr marL="0" indent="0">
              <a:buNone/>
            </a:pPr>
            <a:r>
              <a:rPr lang="en-US" dirty="0"/>
              <a:t>Organized and operated exclusively for religious, charitable, scientific, testing for public safety, literary, or educational purposes, or to foster national or international amateur sports competition (with limitations), or for the prevention of cruelty to children or animals.</a:t>
            </a:r>
          </a:p>
          <a:p>
            <a:pPr marL="0" indent="0">
              <a:buNone/>
            </a:pPr>
            <a:endParaRPr lang="en-US" dirty="0"/>
          </a:p>
          <a:p>
            <a:pPr marL="0" indent="0">
              <a:buNone/>
            </a:pPr>
            <a:r>
              <a:rPr lang="en-US" b="1" dirty="0"/>
              <a:t>Exclusively Charitable Purposes. </a:t>
            </a:r>
            <a:r>
              <a:rPr lang="en-US" dirty="0"/>
              <a:t>A 501(c)(3) organization must be organized and operated exclusively for one or more exempt purposes. Treas. Reg. § 1.501(c)(3) 1(a)(1)</a:t>
            </a:r>
          </a:p>
          <a:p>
            <a:pPr marL="0" indent="0">
              <a:buNone/>
            </a:pPr>
            <a:endParaRPr lang="en-US" dirty="0"/>
          </a:p>
          <a:p>
            <a:endParaRPr lang="en-US" dirty="0"/>
          </a:p>
        </p:txBody>
      </p:sp>
    </p:spTree>
    <p:extLst>
      <p:ext uri="{BB962C8B-B14F-4D97-AF65-F5344CB8AC3E}">
        <p14:creationId xmlns:p14="http://schemas.microsoft.com/office/powerpoint/2010/main" val="3127908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E2FB5-2EC2-295D-58E6-E512937B9FE9}"/>
              </a:ext>
            </a:extLst>
          </p:cNvPr>
          <p:cNvSpPr>
            <a:spLocks noGrp="1"/>
          </p:cNvSpPr>
          <p:nvPr>
            <p:ph type="title"/>
          </p:nvPr>
        </p:nvSpPr>
        <p:spPr/>
        <p:txBody>
          <a:bodyPr/>
          <a:lstStyle/>
          <a:p>
            <a:r>
              <a:rPr lang="en-US" dirty="0"/>
              <a:t>Operational Test of 501(c)(3)</a:t>
            </a:r>
          </a:p>
        </p:txBody>
      </p:sp>
      <p:sp>
        <p:nvSpPr>
          <p:cNvPr id="3" name="Content Placeholder 2">
            <a:extLst>
              <a:ext uri="{FF2B5EF4-FFF2-40B4-BE49-F238E27FC236}">
                <a16:creationId xmlns:a16="http://schemas.microsoft.com/office/drawing/2014/main" id="{DB9F51A9-50B6-DE93-A96E-BFB8EBECE399}"/>
              </a:ext>
            </a:extLst>
          </p:cNvPr>
          <p:cNvSpPr>
            <a:spLocks noGrp="1"/>
          </p:cNvSpPr>
          <p:nvPr>
            <p:ph idx="1"/>
          </p:nvPr>
        </p:nvSpPr>
        <p:spPr/>
        <p:txBody>
          <a:bodyPr>
            <a:normAutofit lnSpcReduction="10000"/>
          </a:bodyPr>
          <a:lstStyle/>
          <a:p>
            <a:r>
              <a:rPr lang="en-US" b="1" dirty="0"/>
              <a:t>Primarily Charitable Activities. </a:t>
            </a:r>
            <a:r>
              <a:rPr lang="en-US" dirty="0"/>
              <a:t>To remain exempt, a 501(c)(3) organization must engage primarily in activities that accomplish exempt purposes. “An organization will not be so regarded if more than an insubstantial part of its activities is not in furtherance of an exempt purpose.” Treas. Reg. § 1.501(c)(3)-1(c)(1).</a:t>
            </a:r>
          </a:p>
          <a:p>
            <a:r>
              <a:rPr lang="en-US" b="1" dirty="0"/>
              <a:t>No substantial non-exempt purpose.</a:t>
            </a:r>
            <a:r>
              <a:rPr lang="en-US" dirty="0"/>
              <a:t> To remain exempt, a 501(c)(3) organization must not have a single non-exempt purpose that is substantial in nature, regardless of the number or importance of other charitable activities. Better Business Bureau v. United States, 326 U.S. 279 (1945).</a:t>
            </a:r>
          </a:p>
        </p:txBody>
      </p:sp>
    </p:spTree>
    <p:extLst>
      <p:ext uri="{BB962C8B-B14F-4D97-AF65-F5344CB8AC3E}">
        <p14:creationId xmlns:p14="http://schemas.microsoft.com/office/powerpoint/2010/main" val="1098868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70DB0-A7D3-F887-9BD1-957258929D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49A762-6436-DA7B-F302-9A338C9AA2CC}"/>
              </a:ext>
            </a:extLst>
          </p:cNvPr>
          <p:cNvSpPr>
            <a:spLocks noGrp="1"/>
          </p:cNvSpPr>
          <p:nvPr>
            <p:ph type="title"/>
          </p:nvPr>
        </p:nvSpPr>
        <p:spPr/>
        <p:txBody>
          <a:bodyPr/>
          <a:lstStyle/>
          <a:p>
            <a:r>
              <a:rPr lang="en-US" dirty="0"/>
              <a:t>Organizational Test of 501(c)(3)</a:t>
            </a:r>
          </a:p>
        </p:txBody>
      </p:sp>
      <p:sp>
        <p:nvSpPr>
          <p:cNvPr id="3" name="Content Placeholder 2">
            <a:extLst>
              <a:ext uri="{FF2B5EF4-FFF2-40B4-BE49-F238E27FC236}">
                <a16:creationId xmlns:a16="http://schemas.microsoft.com/office/drawing/2014/main" id="{9ABD7C87-1BE8-35FD-05AB-86A7A62FFD61}"/>
              </a:ext>
            </a:extLst>
          </p:cNvPr>
          <p:cNvSpPr>
            <a:spLocks noGrp="1"/>
          </p:cNvSpPr>
          <p:nvPr>
            <p:ph idx="1"/>
          </p:nvPr>
        </p:nvSpPr>
        <p:spPr>
          <a:xfrm>
            <a:off x="838200" y="1854808"/>
            <a:ext cx="10515600" cy="4351338"/>
          </a:xfrm>
        </p:spPr>
        <p:txBody>
          <a:bodyPr>
            <a:normAutofit/>
          </a:bodyPr>
          <a:lstStyle/>
          <a:p>
            <a:r>
              <a:rPr lang="en-US" dirty="0"/>
              <a:t>Governing documents limit purposes to exempt purposes, and do limit activities to those in furtherance of exempt purposes.</a:t>
            </a:r>
          </a:p>
          <a:p>
            <a:r>
              <a:rPr lang="en-US" dirty="0"/>
              <a:t>Assets permanently dedicated to an exempt purpose (including dissolution clause). </a:t>
            </a:r>
          </a:p>
          <a:p>
            <a:endParaRPr lang="en-US" dirty="0"/>
          </a:p>
        </p:txBody>
      </p:sp>
    </p:spTree>
    <p:extLst>
      <p:ext uri="{BB962C8B-B14F-4D97-AF65-F5344CB8AC3E}">
        <p14:creationId xmlns:p14="http://schemas.microsoft.com/office/powerpoint/2010/main" val="396461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57AD3-8E3B-B2B4-5056-6D90F172DD03}"/>
              </a:ext>
            </a:extLst>
          </p:cNvPr>
          <p:cNvSpPr>
            <a:spLocks noGrp="1"/>
          </p:cNvSpPr>
          <p:nvPr>
            <p:ph type="title"/>
          </p:nvPr>
        </p:nvSpPr>
        <p:spPr/>
        <p:txBody>
          <a:bodyPr/>
          <a:lstStyle/>
          <a:p>
            <a:r>
              <a:rPr lang="en-US" dirty="0"/>
              <a:t>Public Charity vs. Private Foundation</a:t>
            </a:r>
          </a:p>
        </p:txBody>
      </p:sp>
      <p:sp>
        <p:nvSpPr>
          <p:cNvPr id="3" name="Text Placeholder 2">
            <a:extLst>
              <a:ext uri="{FF2B5EF4-FFF2-40B4-BE49-F238E27FC236}">
                <a16:creationId xmlns:a16="http://schemas.microsoft.com/office/drawing/2014/main" id="{D1EEB480-5E1C-14FC-0DDD-BB05CD92407B}"/>
              </a:ext>
            </a:extLst>
          </p:cNvPr>
          <p:cNvSpPr>
            <a:spLocks noGrp="1"/>
          </p:cNvSpPr>
          <p:nvPr>
            <p:ph sz="half" idx="1"/>
          </p:nvPr>
        </p:nvSpPr>
        <p:spPr/>
        <p:txBody>
          <a:bodyPr>
            <a:normAutofit/>
          </a:bodyPr>
          <a:lstStyle/>
          <a:p>
            <a:r>
              <a:rPr lang="en-US" u="sng" dirty="0"/>
              <a:t>Public Charity Status</a:t>
            </a:r>
          </a:p>
          <a:p>
            <a:pPr lvl="1"/>
            <a:r>
              <a:rPr lang="en-US" dirty="0"/>
              <a:t>Public support test (1/3 from public sources)</a:t>
            </a:r>
          </a:p>
          <a:p>
            <a:pPr lvl="1"/>
            <a:r>
              <a:rPr lang="en-US" dirty="0"/>
              <a:t>Also, educational and religious organizations</a:t>
            </a:r>
          </a:p>
          <a:p>
            <a:pPr lvl="1"/>
            <a:r>
              <a:rPr lang="en-US" dirty="0"/>
              <a:t>Favorable tax treatment</a:t>
            </a:r>
          </a:p>
          <a:p>
            <a:endParaRPr lang="en-US" dirty="0"/>
          </a:p>
        </p:txBody>
      </p:sp>
      <p:sp>
        <p:nvSpPr>
          <p:cNvPr id="15" name="Content Placeholder 14">
            <a:extLst>
              <a:ext uri="{FF2B5EF4-FFF2-40B4-BE49-F238E27FC236}">
                <a16:creationId xmlns:a16="http://schemas.microsoft.com/office/drawing/2014/main" id="{D933D63B-B3B1-3BA6-6A39-B0E87C36E7EC}"/>
              </a:ext>
            </a:extLst>
          </p:cNvPr>
          <p:cNvSpPr>
            <a:spLocks noGrp="1"/>
          </p:cNvSpPr>
          <p:nvPr>
            <p:ph sz="half" idx="2"/>
          </p:nvPr>
        </p:nvSpPr>
        <p:spPr/>
        <p:txBody>
          <a:bodyPr>
            <a:normAutofit/>
          </a:bodyPr>
          <a:lstStyle/>
          <a:p>
            <a:r>
              <a:rPr lang="en-US" u="sng" dirty="0"/>
              <a:t>Private Foundation Status</a:t>
            </a:r>
          </a:p>
          <a:p>
            <a:pPr lvl="1"/>
            <a:r>
              <a:rPr lang="en-US" dirty="0"/>
              <a:t>Typically funded by single source</a:t>
            </a:r>
          </a:p>
          <a:p>
            <a:pPr lvl="1"/>
            <a:r>
              <a:rPr lang="en-US" dirty="0"/>
              <a:t>Minimum annual distributions</a:t>
            </a:r>
          </a:p>
          <a:p>
            <a:pPr lvl="1"/>
            <a:r>
              <a:rPr lang="en-US" dirty="0"/>
              <a:t>Investment tax</a:t>
            </a:r>
          </a:p>
          <a:p>
            <a:pPr lvl="1"/>
            <a:r>
              <a:rPr lang="en-US" dirty="0"/>
              <a:t>Stricter regulations</a:t>
            </a:r>
          </a:p>
          <a:p>
            <a:pPr lvl="1"/>
            <a:endParaRPr lang="en-US" dirty="0"/>
          </a:p>
          <a:p>
            <a:endParaRPr lang="en-US" dirty="0"/>
          </a:p>
        </p:txBody>
      </p:sp>
      <p:pic>
        <p:nvPicPr>
          <p:cNvPr id="19" name="Picture 18">
            <a:extLst>
              <a:ext uri="{FF2B5EF4-FFF2-40B4-BE49-F238E27FC236}">
                <a16:creationId xmlns:a16="http://schemas.microsoft.com/office/drawing/2014/main" id="{06439E48-F0E6-8E9A-A962-247E3FC7E090}"/>
              </a:ext>
            </a:extLst>
          </p:cNvPr>
          <p:cNvPicPr>
            <a:picLocks noChangeAspect="1"/>
          </p:cNvPicPr>
          <p:nvPr/>
        </p:nvPicPr>
        <p:blipFill rotWithShape="1">
          <a:blip r:embed="rId2"/>
          <a:srcRect b="29605"/>
          <a:stretch/>
        </p:blipFill>
        <p:spPr>
          <a:xfrm>
            <a:off x="2953939" y="4269260"/>
            <a:ext cx="3142061" cy="274796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68889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15041-55EA-4C82-AC1B-204755D5AF7E}"/>
              </a:ext>
            </a:extLst>
          </p:cNvPr>
          <p:cNvSpPr>
            <a:spLocks noGrp="1"/>
          </p:cNvSpPr>
          <p:nvPr>
            <p:ph type="title"/>
          </p:nvPr>
        </p:nvSpPr>
        <p:spPr>
          <a:xfrm>
            <a:off x="838200" y="1231502"/>
            <a:ext cx="10515600" cy="731900"/>
          </a:xfrm>
        </p:spPr>
        <p:txBody>
          <a:bodyPr>
            <a:normAutofit/>
          </a:bodyPr>
          <a:lstStyle/>
          <a:p>
            <a:r>
              <a:rPr lang="en-US" sz="3600" dirty="0"/>
              <a:t>Public Charity Status</a:t>
            </a:r>
          </a:p>
        </p:txBody>
      </p:sp>
      <p:sp>
        <p:nvSpPr>
          <p:cNvPr id="3" name="Content Placeholder 2">
            <a:extLst>
              <a:ext uri="{FF2B5EF4-FFF2-40B4-BE49-F238E27FC236}">
                <a16:creationId xmlns:a16="http://schemas.microsoft.com/office/drawing/2014/main" id="{9F30544D-EF97-486D-BEFD-7AAE0B444B67}"/>
              </a:ext>
            </a:extLst>
          </p:cNvPr>
          <p:cNvSpPr>
            <a:spLocks noGrp="1"/>
          </p:cNvSpPr>
          <p:nvPr>
            <p:ph idx="1"/>
          </p:nvPr>
        </p:nvSpPr>
        <p:spPr>
          <a:xfrm>
            <a:off x="838200" y="2098339"/>
            <a:ext cx="10515600" cy="4351338"/>
          </a:xfrm>
        </p:spPr>
        <p:txBody>
          <a:bodyPr>
            <a:normAutofit/>
          </a:bodyPr>
          <a:lstStyle/>
          <a:p>
            <a:r>
              <a:rPr lang="en-US" dirty="0"/>
              <a:t>170(b)(1)(A) – includes churches, educational organizations, hospitals and similar, publicly supported organizations, supporting organizations</a:t>
            </a:r>
          </a:p>
        </p:txBody>
      </p:sp>
    </p:spTree>
    <p:extLst>
      <p:ext uri="{BB962C8B-B14F-4D97-AF65-F5344CB8AC3E}">
        <p14:creationId xmlns:p14="http://schemas.microsoft.com/office/powerpoint/2010/main" val="1753142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0B600-435A-0665-2BC9-EF0478BAA651}"/>
              </a:ext>
            </a:extLst>
          </p:cNvPr>
          <p:cNvSpPr>
            <a:spLocks noGrp="1"/>
          </p:cNvSpPr>
          <p:nvPr>
            <p:ph type="title"/>
          </p:nvPr>
        </p:nvSpPr>
        <p:spPr/>
        <p:txBody>
          <a:bodyPr/>
          <a:lstStyle/>
          <a:p>
            <a:r>
              <a:rPr lang="en-US" dirty="0"/>
              <a:t>Understanding Governance</a:t>
            </a:r>
          </a:p>
        </p:txBody>
      </p:sp>
      <p:sp>
        <p:nvSpPr>
          <p:cNvPr id="3" name="Text Placeholder 2">
            <a:extLst>
              <a:ext uri="{FF2B5EF4-FFF2-40B4-BE49-F238E27FC236}">
                <a16:creationId xmlns:a16="http://schemas.microsoft.com/office/drawing/2014/main" id="{E1F2FDB7-A7EE-6DD6-D0D8-F5E69FD2A6AB}"/>
              </a:ext>
            </a:extLst>
          </p:cNvPr>
          <p:cNvSpPr>
            <a:spLocks noGrp="1"/>
          </p:cNvSpPr>
          <p:nvPr>
            <p:ph type="body" idx="1"/>
          </p:nvPr>
        </p:nvSpPr>
        <p:spPr/>
        <p:txBody>
          <a:bodyPr>
            <a:normAutofit/>
          </a:bodyPr>
          <a:lstStyle/>
          <a:p>
            <a:r>
              <a:rPr lang="en-US" dirty="0"/>
              <a:t>Certificate of Formation, Bylaws, and Governance Policies</a:t>
            </a:r>
          </a:p>
          <a:p>
            <a:pPr lvl="1"/>
            <a:r>
              <a:rPr lang="en-US" dirty="0"/>
              <a:t>Texas Business Organizations Code</a:t>
            </a:r>
          </a:p>
          <a:p>
            <a:r>
              <a:rPr lang="en-US" dirty="0"/>
              <a:t>Role of the Board of Directors</a:t>
            </a:r>
          </a:p>
          <a:p>
            <a:pPr lvl="1"/>
            <a:r>
              <a:rPr lang="en-US" dirty="0"/>
              <a:t>Duty of Care</a:t>
            </a:r>
          </a:p>
          <a:p>
            <a:pPr lvl="1"/>
            <a:r>
              <a:rPr lang="en-US" dirty="0"/>
              <a:t>Duty of Loyalty</a:t>
            </a:r>
          </a:p>
          <a:p>
            <a:pPr lvl="2"/>
            <a:r>
              <a:rPr lang="en-US" dirty="0"/>
              <a:t>Duty of Confidentiality </a:t>
            </a:r>
          </a:p>
          <a:p>
            <a:pPr lvl="1"/>
            <a:r>
              <a:rPr lang="en-US" dirty="0"/>
              <a:t>Duty of Obedience</a:t>
            </a:r>
          </a:p>
          <a:p>
            <a:r>
              <a:rPr lang="en-US" dirty="0"/>
              <a:t>Meeting and recordkeeping</a:t>
            </a:r>
          </a:p>
          <a:p>
            <a:endParaRPr lang="en-US" dirty="0"/>
          </a:p>
        </p:txBody>
      </p:sp>
    </p:spTree>
    <p:extLst>
      <p:ext uri="{BB962C8B-B14F-4D97-AF65-F5344CB8AC3E}">
        <p14:creationId xmlns:p14="http://schemas.microsoft.com/office/powerpoint/2010/main" val="755233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a:t>Governance Policies</a:t>
            </a:r>
          </a:p>
        </p:txBody>
      </p:sp>
      <p:sp>
        <p:nvSpPr>
          <p:cNvPr id="31747" name="Rectangle 3"/>
          <p:cNvSpPr>
            <a:spLocks noGrp="1" noChangeArrowheads="1"/>
          </p:cNvSpPr>
          <p:nvPr>
            <p:ph idx="1"/>
          </p:nvPr>
        </p:nvSpPr>
        <p:spPr>
          <a:xfrm>
            <a:off x="838200" y="1825625"/>
            <a:ext cx="10515600" cy="4240439"/>
          </a:xfrm>
        </p:spPr>
        <p:txBody>
          <a:bodyPr numCol="2">
            <a:normAutofit/>
          </a:bodyPr>
          <a:lstStyle/>
          <a:p>
            <a:r>
              <a:rPr lang="en-US" dirty="0"/>
              <a:t>Conflict of Interest Policy</a:t>
            </a:r>
          </a:p>
          <a:p>
            <a:r>
              <a:rPr lang="en-US" dirty="0"/>
              <a:t>Whistleblower Policy</a:t>
            </a:r>
          </a:p>
          <a:p>
            <a:r>
              <a:rPr lang="en-US" dirty="0"/>
              <a:t>Document Retention Policy</a:t>
            </a:r>
          </a:p>
          <a:p>
            <a:r>
              <a:rPr lang="en-US" dirty="0"/>
              <a:t>Accountable Reimbursement Policy</a:t>
            </a:r>
          </a:p>
          <a:p>
            <a:r>
              <a:rPr lang="en-US" dirty="0"/>
              <a:t>Gift Acceptance Policy</a:t>
            </a:r>
          </a:p>
          <a:p>
            <a:r>
              <a:rPr lang="en-US" dirty="0"/>
              <a:t>Financial Procedures Policy</a:t>
            </a:r>
          </a:p>
          <a:p>
            <a:r>
              <a:rPr lang="en-US" dirty="0"/>
              <a:t>Endowment and Spending Policies</a:t>
            </a:r>
          </a:p>
          <a:p>
            <a:r>
              <a:rPr lang="en-US" dirty="0"/>
              <a:t>Investment Policy</a:t>
            </a:r>
          </a:p>
          <a:p>
            <a:r>
              <a:rPr lang="en-US" dirty="0"/>
              <a:t>Code of Conduct and Ethics</a:t>
            </a:r>
          </a:p>
          <a:p>
            <a:r>
              <a:rPr lang="en-US" dirty="0"/>
              <a:t>Fundraising Policy</a:t>
            </a:r>
          </a:p>
          <a:p>
            <a:r>
              <a:rPr lang="en-US" dirty="0"/>
              <a:t>Compensation Policy</a:t>
            </a:r>
          </a:p>
          <a:p>
            <a:r>
              <a:rPr lang="en-US" dirty="0"/>
              <a:t>External Communications and Social Media Policy</a:t>
            </a:r>
          </a:p>
          <a:p>
            <a:r>
              <a:rPr lang="en-US" dirty="0"/>
              <a:t>Foreign Activities and/or Grantmaking Policies</a:t>
            </a:r>
          </a:p>
          <a:p>
            <a:r>
              <a:rPr lang="en-US" dirty="0"/>
              <a:t>HR Policies</a:t>
            </a:r>
          </a:p>
        </p:txBody>
      </p:sp>
    </p:spTree>
    <p:extLst>
      <p:ext uri="{BB962C8B-B14F-4D97-AF65-F5344CB8AC3E}">
        <p14:creationId xmlns:p14="http://schemas.microsoft.com/office/powerpoint/2010/main" val="30471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7716"/>
            <a:ext cx="10515600" cy="752972"/>
          </a:xfrm>
        </p:spPr>
        <p:txBody>
          <a:bodyPr anchor="ctr">
            <a:normAutofit/>
          </a:bodyPr>
          <a:lstStyle/>
          <a:p>
            <a:r>
              <a:rPr lang="en-US" dirty="0"/>
              <a:t>Governance and Board Accountability</a:t>
            </a:r>
          </a:p>
        </p:txBody>
      </p:sp>
      <p:graphicFrame>
        <p:nvGraphicFramePr>
          <p:cNvPr id="5" name="Content Placeholder 2">
            <a:extLst>
              <a:ext uri="{FF2B5EF4-FFF2-40B4-BE49-F238E27FC236}">
                <a16:creationId xmlns:a16="http://schemas.microsoft.com/office/drawing/2014/main" id="{79A900E4-FD67-8C02-1393-33DEFC54ED90}"/>
              </a:ext>
            </a:extLst>
          </p:cNvPr>
          <p:cNvGraphicFramePr>
            <a:graphicFrameLocks noGrp="1"/>
          </p:cNvGraphicFramePr>
          <p:nvPr>
            <p:ph idx="1"/>
            <p:extLst>
              <p:ext uri="{D42A27DB-BD31-4B8C-83A1-F6EECF244321}">
                <p14:modId xmlns:p14="http://schemas.microsoft.com/office/powerpoint/2010/main" val="410528032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4E560-F932-4E75-1ABA-7F1F753652E7}"/>
              </a:ext>
            </a:extLst>
          </p:cNvPr>
          <p:cNvSpPr>
            <a:spLocks noGrp="1"/>
          </p:cNvSpPr>
          <p:nvPr>
            <p:ph type="title"/>
          </p:nvPr>
        </p:nvSpPr>
        <p:spPr/>
        <p:txBody>
          <a:bodyPr/>
          <a:lstStyle/>
          <a:p>
            <a:r>
              <a:rPr lang="en-US" dirty="0"/>
              <a:t>An Unsettled Landscape</a:t>
            </a:r>
          </a:p>
        </p:txBody>
      </p:sp>
      <p:sp>
        <p:nvSpPr>
          <p:cNvPr id="3" name="Content Placeholder 2">
            <a:extLst>
              <a:ext uri="{FF2B5EF4-FFF2-40B4-BE49-F238E27FC236}">
                <a16:creationId xmlns:a16="http://schemas.microsoft.com/office/drawing/2014/main" id="{948F58F3-86F4-3B42-5169-E4ABCFA3076B}"/>
              </a:ext>
            </a:extLst>
          </p:cNvPr>
          <p:cNvSpPr>
            <a:spLocks noGrp="1"/>
          </p:cNvSpPr>
          <p:nvPr>
            <p:ph idx="1"/>
          </p:nvPr>
        </p:nvSpPr>
        <p:spPr/>
        <p:txBody>
          <a:bodyPr/>
          <a:lstStyle/>
          <a:p>
            <a:r>
              <a:rPr lang="en-US" dirty="0"/>
              <a:t>Policy shifts and enforcement postures are evolving quickly.</a:t>
            </a:r>
          </a:p>
          <a:p>
            <a:r>
              <a:rPr lang="en-US" dirty="0"/>
              <a:t>Current federal administration is deploying priorities and tactics that differ materially from prior administrations.</a:t>
            </a:r>
          </a:p>
          <a:p>
            <a:r>
              <a:rPr lang="en-US" dirty="0"/>
              <a:t>Public discourse is polarized, rapid, and amplifies operational risk.</a:t>
            </a:r>
          </a:p>
          <a:p>
            <a:r>
              <a:rPr lang="en-US" dirty="0"/>
              <a:t>Reputation exposure is heightened by accelerated media cycles and information disorder.</a:t>
            </a:r>
          </a:p>
          <a:p>
            <a:r>
              <a:rPr lang="en-US" dirty="0"/>
              <a:t>Funding streams face greater volatility due to regulatory change and donor sensitivity.</a:t>
            </a:r>
          </a:p>
        </p:txBody>
      </p:sp>
    </p:spTree>
    <p:extLst>
      <p:ext uri="{BB962C8B-B14F-4D97-AF65-F5344CB8AC3E}">
        <p14:creationId xmlns:p14="http://schemas.microsoft.com/office/powerpoint/2010/main" val="1804651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88B41-EB19-F3CD-01D1-D21059B70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E5ED3D-6E4C-ED70-5593-7608A3386E93}"/>
              </a:ext>
            </a:extLst>
          </p:cNvPr>
          <p:cNvSpPr>
            <a:spLocks noGrp="1"/>
          </p:cNvSpPr>
          <p:nvPr>
            <p:ph type="title"/>
          </p:nvPr>
        </p:nvSpPr>
        <p:spPr>
          <a:xfrm>
            <a:off x="838200" y="977045"/>
            <a:ext cx="10515600" cy="752972"/>
          </a:xfrm>
        </p:spPr>
        <p:txBody>
          <a:bodyPr/>
          <a:lstStyle/>
          <a:p>
            <a:r>
              <a:rPr lang="en-US" dirty="0"/>
              <a:t>Polling Question #2</a:t>
            </a:r>
          </a:p>
        </p:txBody>
      </p:sp>
      <p:sp>
        <p:nvSpPr>
          <p:cNvPr id="3" name="Text Placeholder 2">
            <a:extLst>
              <a:ext uri="{FF2B5EF4-FFF2-40B4-BE49-F238E27FC236}">
                <a16:creationId xmlns:a16="http://schemas.microsoft.com/office/drawing/2014/main" id="{00B51BC2-D8D3-3507-04CB-CD304C70104D}"/>
              </a:ext>
            </a:extLst>
          </p:cNvPr>
          <p:cNvSpPr>
            <a:spLocks noGrp="1"/>
          </p:cNvSpPr>
          <p:nvPr>
            <p:ph type="body" idx="1"/>
          </p:nvPr>
        </p:nvSpPr>
        <p:spPr/>
        <p:txBody>
          <a:bodyPr/>
          <a:lstStyle/>
          <a:p>
            <a:pPr marL="0" indent="0">
              <a:buNone/>
            </a:pPr>
            <a:r>
              <a:rPr lang="en-US" dirty="0"/>
              <a:t>The State of Iowa is known for growing:</a:t>
            </a:r>
          </a:p>
          <a:p>
            <a:pPr marL="514350" indent="-514350">
              <a:buFont typeface="+mj-lt"/>
              <a:buAutoNum type="arabicPeriod"/>
            </a:pPr>
            <a:r>
              <a:rPr lang="en-US" dirty="0"/>
              <a:t>Potatoes</a:t>
            </a:r>
          </a:p>
          <a:p>
            <a:pPr marL="514350" indent="-514350">
              <a:buFont typeface="+mj-lt"/>
              <a:buAutoNum type="arabicPeriod"/>
            </a:pPr>
            <a:r>
              <a:rPr lang="en-US" dirty="0"/>
              <a:t>Corn</a:t>
            </a:r>
          </a:p>
          <a:p>
            <a:pPr marL="514350" indent="-514350">
              <a:buFont typeface="+mj-lt"/>
              <a:buAutoNum type="arabicPeriod"/>
            </a:pPr>
            <a:r>
              <a:rPr lang="en-US" dirty="0"/>
              <a:t>Oranges</a:t>
            </a:r>
          </a:p>
        </p:txBody>
      </p:sp>
    </p:spTree>
    <p:extLst>
      <p:ext uri="{BB962C8B-B14F-4D97-AF65-F5344CB8AC3E}">
        <p14:creationId xmlns:p14="http://schemas.microsoft.com/office/powerpoint/2010/main" val="3756856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77DB9-8B2D-3AEE-CA00-81BF75742BEF}"/>
              </a:ext>
            </a:extLst>
          </p:cNvPr>
          <p:cNvSpPr>
            <a:spLocks noGrp="1"/>
          </p:cNvSpPr>
          <p:nvPr>
            <p:ph type="title"/>
          </p:nvPr>
        </p:nvSpPr>
        <p:spPr/>
        <p:txBody>
          <a:bodyPr/>
          <a:lstStyle/>
          <a:p>
            <a:r>
              <a:rPr lang="en-US" dirty="0"/>
              <a:t>Federal Exemption Compliance</a:t>
            </a:r>
          </a:p>
        </p:txBody>
      </p:sp>
      <p:sp>
        <p:nvSpPr>
          <p:cNvPr id="3" name="Text Placeholder 2">
            <a:extLst>
              <a:ext uri="{FF2B5EF4-FFF2-40B4-BE49-F238E27FC236}">
                <a16:creationId xmlns:a16="http://schemas.microsoft.com/office/drawing/2014/main" id="{10511576-EA80-EA85-C2D5-907835D158D8}"/>
              </a:ext>
            </a:extLst>
          </p:cNvPr>
          <p:cNvSpPr>
            <a:spLocks noGrp="1"/>
          </p:cNvSpPr>
          <p:nvPr>
            <p:ph type="body" idx="1"/>
          </p:nvPr>
        </p:nvSpPr>
        <p:spPr/>
        <p:txBody>
          <a:bodyPr>
            <a:normAutofit/>
          </a:bodyPr>
          <a:lstStyle/>
          <a:p>
            <a:r>
              <a:rPr lang="en-US" dirty="0"/>
              <a:t>Maintaining 501(c)(3) Status</a:t>
            </a:r>
          </a:p>
          <a:p>
            <a:pPr lvl="1"/>
            <a:r>
              <a:rPr lang="en-US" dirty="0"/>
              <a:t>Operational and organizational tests</a:t>
            </a:r>
          </a:p>
          <a:p>
            <a:r>
              <a:rPr lang="en-US" dirty="0"/>
              <a:t>Annual Form 990 filings</a:t>
            </a:r>
          </a:p>
          <a:p>
            <a:pPr lvl="1"/>
            <a:r>
              <a:rPr lang="en-US" dirty="0"/>
              <a:t>Auto-revocation if not filed for three years</a:t>
            </a:r>
          </a:p>
          <a:p>
            <a:pPr lvl="1"/>
            <a:r>
              <a:rPr lang="en-US" dirty="0"/>
              <a:t>Churches and certain religious organizations are exempt</a:t>
            </a:r>
          </a:p>
          <a:p>
            <a:pPr lvl="1"/>
            <a:r>
              <a:rPr lang="en-US" dirty="0"/>
              <a:t>Ministries/nonprofits under a church group exemption are </a:t>
            </a:r>
            <a:r>
              <a:rPr lang="en-US" i="1" dirty="0"/>
              <a:t>not </a:t>
            </a:r>
            <a:r>
              <a:rPr lang="en-US" dirty="0"/>
              <a:t>exempt</a:t>
            </a:r>
          </a:p>
          <a:p>
            <a:r>
              <a:rPr lang="en-US" dirty="0"/>
              <a:t>Unrelated Business Taxable Income (UBTI) and Form 990-T</a:t>
            </a:r>
          </a:p>
          <a:p>
            <a:pPr lvl="1"/>
            <a:r>
              <a:rPr lang="en-US" dirty="0"/>
              <a:t>Churches are </a:t>
            </a:r>
            <a:r>
              <a:rPr lang="en-US" i="1" dirty="0"/>
              <a:t>not </a:t>
            </a:r>
            <a:r>
              <a:rPr lang="en-US" dirty="0"/>
              <a:t>exempt</a:t>
            </a:r>
          </a:p>
          <a:p>
            <a:r>
              <a:rPr lang="en-US" dirty="0"/>
              <a:t>Public Information Disclosure Requirements</a:t>
            </a:r>
          </a:p>
        </p:txBody>
      </p:sp>
    </p:spTree>
    <p:extLst>
      <p:ext uri="{BB962C8B-B14F-4D97-AF65-F5344CB8AC3E}">
        <p14:creationId xmlns:p14="http://schemas.microsoft.com/office/powerpoint/2010/main" val="3991032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ACFD2-1A40-448C-2BA2-77465C23CE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707E8E-1C85-7EE4-D8C7-BADBBA4C4B13}"/>
              </a:ext>
            </a:extLst>
          </p:cNvPr>
          <p:cNvSpPr>
            <a:spLocks noGrp="1"/>
          </p:cNvSpPr>
          <p:nvPr>
            <p:ph type="title"/>
          </p:nvPr>
        </p:nvSpPr>
        <p:spPr/>
        <p:txBody>
          <a:bodyPr/>
          <a:lstStyle/>
          <a:p>
            <a:r>
              <a:rPr lang="en-US" dirty="0"/>
              <a:t>Federal Exemption Compliance</a:t>
            </a:r>
          </a:p>
        </p:txBody>
      </p:sp>
      <p:sp>
        <p:nvSpPr>
          <p:cNvPr id="3" name="Text Placeholder 2">
            <a:extLst>
              <a:ext uri="{FF2B5EF4-FFF2-40B4-BE49-F238E27FC236}">
                <a16:creationId xmlns:a16="http://schemas.microsoft.com/office/drawing/2014/main" id="{8E5E79D0-5890-AA0B-385A-982A6F168339}"/>
              </a:ext>
            </a:extLst>
          </p:cNvPr>
          <p:cNvSpPr>
            <a:spLocks noGrp="1"/>
          </p:cNvSpPr>
          <p:nvPr>
            <p:ph type="body" idx="1"/>
          </p:nvPr>
        </p:nvSpPr>
        <p:spPr/>
        <p:txBody>
          <a:bodyPr>
            <a:normAutofit/>
          </a:bodyPr>
          <a:lstStyle/>
          <a:p>
            <a:r>
              <a:rPr lang="en-US" dirty="0"/>
              <a:t>IRS Oversight and Regulation</a:t>
            </a:r>
          </a:p>
          <a:p>
            <a:pPr lvl="1"/>
            <a:r>
              <a:rPr lang="en-US" dirty="0"/>
              <a:t>Insiders / Disqualified Persons</a:t>
            </a:r>
          </a:p>
          <a:p>
            <a:pPr lvl="1"/>
            <a:r>
              <a:rPr lang="en-US" dirty="0"/>
              <a:t>Intermediate sanctions / Excess Benefits</a:t>
            </a:r>
          </a:p>
          <a:p>
            <a:pPr lvl="1"/>
            <a:r>
              <a:rPr lang="en-US" dirty="0"/>
              <a:t>Self-Dealing / Prohibited Activities / Excise Taxes </a:t>
            </a:r>
          </a:p>
          <a:p>
            <a:r>
              <a:rPr lang="en-US" dirty="0"/>
              <a:t>Private Inurement</a:t>
            </a:r>
          </a:p>
          <a:p>
            <a:r>
              <a:rPr lang="en-US" dirty="0"/>
              <a:t>Private Benefit</a:t>
            </a:r>
          </a:p>
          <a:p>
            <a:r>
              <a:rPr lang="en-US" dirty="0"/>
              <a:t>Substantiating Donor Contributions</a:t>
            </a:r>
          </a:p>
        </p:txBody>
      </p:sp>
    </p:spTree>
    <p:extLst>
      <p:ext uri="{BB962C8B-B14F-4D97-AF65-F5344CB8AC3E}">
        <p14:creationId xmlns:p14="http://schemas.microsoft.com/office/powerpoint/2010/main" val="980519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B0F2E-1855-ADA2-4F45-0985BA276ED1}"/>
              </a:ext>
            </a:extLst>
          </p:cNvPr>
          <p:cNvSpPr>
            <a:spLocks noGrp="1"/>
          </p:cNvSpPr>
          <p:nvPr>
            <p:ph type="title"/>
          </p:nvPr>
        </p:nvSpPr>
        <p:spPr/>
        <p:txBody>
          <a:bodyPr/>
          <a:lstStyle/>
          <a:p>
            <a:r>
              <a:rPr lang="en-US" dirty="0"/>
              <a:t>Texas Compliance</a:t>
            </a:r>
          </a:p>
        </p:txBody>
      </p:sp>
      <p:sp>
        <p:nvSpPr>
          <p:cNvPr id="3" name="Text Placeholder 2">
            <a:extLst>
              <a:ext uri="{FF2B5EF4-FFF2-40B4-BE49-F238E27FC236}">
                <a16:creationId xmlns:a16="http://schemas.microsoft.com/office/drawing/2014/main" id="{72A62F55-08CF-A3D3-93F1-C1B2A7C7379A}"/>
              </a:ext>
            </a:extLst>
          </p:cNvPr>
          <p:cNvSpPr>
            <a:spLocks noGrp="1"/>
          </p:cNvSpPr>
          <p:nvPr>
            <p:ph type="body" idx="1"/>
          </p:nvPr>
        </p:nvSpPr>
        <p:spPr/>
        <p:txBody>
          <a:bodyPr>
            <a:normAutofit/>
          </a:bodyPr>
          <a:lstStyle/>
          <a:p>
            <a:r>
              <a:rPr lang="en-US" dirty="0"/>
              <a:t>Periodic Reports with Secretary of State</a:t>
            </a:r>
          </a:p>
          <a:p>
            <a:r>
              <a:rPr lang="en-US" dirty="0"/>
              <a:t>Franchise / Margin Tax Exemption</a:t>
            </a:r>
          </a:p>
          <a:p>
            <a:pPr lvl="1"/>
            <a:r>
              <a:rPr lang="en-US" dirty="0"/>
              <a:t>Sales Tax Exemption for Items Purchased</a:t>
            </a:r>
          </a:p>
          <a:p>
            <a:pPr lvl="1"/>
            <a:r>
              <a:rPr lang="en-US" dirty="0"/>
              <a:t>Sales Tax for Items Sold – Generally Not Available</a:t>
            </a:r>
          </a:p>
          <a:p>
            <a:r>
              <a:rPr lang="en-US" dirty="0"/>
              <a:t>Property Tax Exemptions</a:t>
            </a:r>
          </a:p>
          <a:p>
            <a:r>
              <a:rPr lang="en-US" dirty="0"/>
              <a:t>Hotel Occupancy Tax, Motor Vehicle Tax</a:t>
            </a:r>
          </a:p>
          <a:p>
            <a:r>
              <a:rPr lang="en-US" dirty="0"/>
              <a:t>Disclosure Requirements</a:t>
            </a:r>
          </a:p>
        </p:txBody>
      </p:sp>
    </p:spTree>
    <p:extLst>
      <p:ext uri="{BB962C8B-B14F-4D97-AF65-F5344CB8AC3E}">
        <p14:creationId xmlns:p14="http://schemas.microsoft.com/office/powerpoint/2010/main" val="3856097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CF1E4-3DC8-82B9-8C38-4300821B2DA6}"/>
              </a:ext>
            </a:extLst>
          </p:cNvPr>
          <p:cNvSpPr>
            <a:spLocks noGrp="1"/>
          </p:cNvSpPr>
          <p:nvPr>
            <p:ph type="title"/>
          </p:nvPr>
        </p:nvSpPr>
        <p:spPr/>
        <p:txBody>
          <a:bodyPr>
            <a:normAutofit/>
          </a:bodyPr>
          <a:lstStyle/>
          <a:p>
            <a:r>
              <a:rPr lang="en-US" dirty="0"/>
              <a:t>Common Compliance Challenges</a:t>
            </a:r>
          </a:p>
        </p:txBody>
      </p:sp>
      <p:sp>
        <p:nvSpPr>
          <p:cNvPr id="3" name="Text Placeholder 2">
            <a:extLst>
              <a:ext uri="{FF2B5EF4-FFF2-40B4-BE49-F238E27FC236}">
                <a16:creationId xmlns:a16="http://schemas.microsoft.com/office/drawing/2014/main" id="{BEF1A4A1-DE8F-B802-16BE-8E711664925B}"/>
              </a:ext>
            </a:extLst>
          </p:cNvPr>
          <p:cNvSpPr>
            <a:spLocks noGrp="1"/>
          </p:cNvSpPr>
          <p:nvPr>
            <p:ph type="body" idx="1"/>
          </p:nvPr>
        </p:nvSpPr>
        <p:spPr>
          <a:xfrm>
            <a:off x="838200" y="1825625"/>
            <a:ext cx="10645588" cy="4351338"/>
          </a:xfrm>
        </p:spPr>
        <p:txBody>
          <a:bodyPr>
            <a:normAutofit fontScale="92500" lnSpcReduction="20000"/>
          </a:bodyPr>
          <a:lstStyle/>
          <a:p>
            <a:r>
              <a:rPr lang="en-US" dirty="0"/>
              <a:t>Unrelated Business Taxable Income (UBTI)</a:t>
            </a:r>
          </a:p>
          <a:p>
            <a:pPr lvl="1"/>
            <a:r>
              <a:rPr lang="en-US" dirty="0"/>
              <a:t>Failure to identify</a:t>
            </a:r>
          </a:p>
          <a:p>
            <a:pPr lvl="1"/>
            <a:r>
              <a:rPr lang="en-US" dirty="0"/>
              <a:t>Misunderstood as exempt from Form 990-T</a:t>
            </a:r>
          </a:p>
          <a:p>
            <a:r>
              <a:rPr lang="en-US" dirty="0"/>
              <a:t>Poor Recordkeeping</a:t>
            </a:r>
          </a:p>
          <a:p>
            <a:r>
              <a:rPr lang="en-US" dirty="0"/>
              <a:t>Uniform Prudent Management of Institutional Funds Act (UPMIFA)</a:t>
            </a:r>
          </a:p>
          <a:p>
            <a:r>
              <a:rPr lang="en-US" dirty="0"/>
              <a:t>Governance Failures</a:t>
            </a:r>
          </a:p>
          <a:p>
            <a:pPr lvl="1"/>
            <a:r>
              <a:rPr lang="en-US" dirty="0"/>
              <a:t>Board meetings, membership documentation, internal controls, conflicts of interest, inadequate documentation of actions, improperly amended documents</a:t>
            </a:r>
          </a:p>
          <a:p>
            <a:r>
              <a:rPr lang="en-US" dirty="0"/>
              <a:t>Registered Office and Registered Agent</a:t>
            </a:r>
          </a:p>
          <a:p>
            <a:pPr lvl="1"/>
            <a:r>
              <a:rPr lang="en-US" dirty="0"/>
              <a:t>Required by Texas Business Organizations Code</a:t>
            </a:r>
          </a:p>
          <a:p>
            <a:pPr lvl="1"/>
            <a:r>
              <a:rPr lang="en-US" dirty="0"/>
              <a:t>Keep updated with Secretary of State’s Office</a:t>
            </a:r>
          </a:p>
          <a:p>
            <a:r>
              <a:rPr lang="en-US" dirty="0"/>
              <a:t>Gambling, Raffles, and Casino Nights</a:t>
            </a:r>
          </a:p>
        </p:txBody>
      </p:sp>
    </p:spTree>
    <p:extLst>
      <p:ext uri="{BB962C8B-B14F-4D97-AF65-F5344CB8AC3E}">
        <p14:creationId xmlns:p14="http://schemas.microsoft.com/office/powerpoint/2010/main" val="2186619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4719F-5F8C-5825-CEC3-439A4047B0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92DA4F-110A-FF2C-C086-4997479618DE}"/>
              </a:ext>
            </a:extLst>
          </p:cNvPr>
          <p:cNvSpPr>
            <a:spLocks noGrp="1"/>
          </p:cNvSpPr>
          <p:nvPr>
            <p:ph type="title"/>
          </p:nvPr>
        </p:nvSpPr>
        <p:spPr>
          <a:xfrm>
            <a:off x="838200" y="977045"/>
            <a:ext cx="10515600" cy="752972"/>
          </a:xfrm>
        </p:spPr>
        <p:txBody>
          <a:bodyPr/>
          <a:lstStyle/>
          <a:p>
            <a:r>
              <a:rPr lang="en-US" dirty="0"/>
              <a:t>Polling Question #3</a:t>
            </a:r>
          </a:p>
        </p:txBody>
      </p:sp>
      <p:sp>
        <p:nvSpPr>
          <p:cNvPr id="3" name="Text Placeholder 2">
            <a:extLst>
              <a:ext uri="{FF2B5EF4-FFF2-40B4-BE49-F238E27FC236}">
                <a16:creationId xmlns:a16="http://schemas.microsoft.com/office/drawing/2014/main" id="{85596A94-2DDA-465C-8B40-D50890FC8055}"/>
              </a:ext>
            </a:extLst>
          </p:cNvPr>
          <p:cNvSpPr>
            <a:spLocks noGrp="1"/>
          </p:cNvSpPr>
          <p:nvPr>
            <p:ph type="body" idx="1"/>
          </p:nvPr>
        </p:nvSpPr>
        <p:spPr/>
        <p:txBody>
          <a:bodyPr/>
          <a:lstStyle/>
          <a:p>
            <a:pPr marL="0" indent="0">
              <a:buNone/>
            </a:pPr>
            <a:r>
              <a:rPr lang="en-US" dirty="0"/>
              <a:t>In 1892, Andrew Carnegie funded construction of the first “Carnegie Library” in the United States that was outside of Pennsylvania. That library was located in:</a:t>
            </a:r>
          </a:p>
          <a:p>
            <a:pPr marL="514350" indent="-514350">
              <a:buFont typeface="+mj-lt"/>
              <a:buAutoNum type="arabicPeriod"/>
            </a:pPr>
            <a:r>
              <a:rPr lang="en-US" dirty="0"/>
              <a:t>Dallas, TX</a:t>
            </a:r>
          </a:p>
          <a:p>
            <a:pPr marL="514350" indent="-514350">
              <a:buFont typeface="+mj-lt"/>
              <a:buAutoNum type="arabicPeriod"/>
            </a:pPr>
            <a:r>
              <a:rPr lang="en-US" dirty="0"/>
              <a:t>Fairfield, IA</a:t>
            </a:r>
          </a:p>
          <a:p>
            <a:pPr marL="514350" indent="-514350">
              <a:buFont typeface="+mj-lt"/>
              <a:buAutoNum type="arabicPeriod"/>
            </a:pPr>
            <a:r>
              <a:rPr lang="en-US" dirty="0"/>
              <a:t>Chicago, IL</a:t>
            </a:r>
          </a:p>
        </p:txBody>
      </p:sp>
    </p:spTree>
    <p:extLst>
      <p:ext uri="{BB962C8B-B14F-4D97-AF65-F5344CB8AC3E}">
        <p14:creationId xmlns:p14="http://schemas.microsoft.com/office/powerpoint/2010/main" val="410723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66A78-5E51-8A27-6F61-A190BC5DDD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A9F62C-3DF4-11E4-A324-4CEB5F9FBC56}"/>
              </a:ext>
            </a:extLst>
          </p:cNvPr>
          <p:cNvSpPr>
            <a:spLocks noGrp="1"/>
          </p:cNvSpPr>
          <p:nvPr>
            <p:ph type="title"/>
          </p:nvPr>
        </p:nvSpPr>
        <p:spPr>
          <a:xfrm>
            <a:off x="838200" y="977045"/>
            <a:ext cx="10515600" cy="752972"/>
          </a:xfrm>
        </p:spPr>
        <p:txBody>
          <a:bodyPr/>
          <a:lstStyle/>
          <a:p>
            <a:r>
              <a:rPr lang="en-US" dirty="0"/>
              <a:t>Polling Question #3</a:t>
            </a:r>
          </a:p>
        </p:txBody>
      </p:sp>
      <p:sp>
        <p:nvSpPr>
          <p:cNvPr id="3" name="Text Placeholder 2">
            <a:extLst>
              <a:ext uri="{FF2B5EF4-FFF2-40B4-BE49-F238E27FC236}">
                <a16:creationId xmlns:a16="http://schemas.microsoft.com/office/drawing/2014/main" id="{75B533BD-9425-7E90-4497-0899ECF74E7E}"/>
              </a:ext>
            </a:extLst>
          </p:cNvPr>
          <p:cNvSpPr>
            <a:spLocks noGrp="1"/>
          </p:cNvSpPr>
          <p:nvPr>
            <p:ph type="body" idx="1"/>
          </p:nvPr>
        </p:nvSpPr>
        <p:spPr/>
        <p:txBody>
          <a:bodyPr/>
          <a:lstStyle/>
          <a:p>
            <a:pPr marL="0" indent="0">
              <a:buNone/>
            </a:pPr>
            <a:r>
              <a:rPr lang="en-US" dirty="0"/>
              <a:t>In 1892, Andrew Carnegie funded construction of the first “Carnegie Library” in the United States that was outside of Pennsylvania. That library was located in:</a:t>
            </a:r>
          </a:p>
          <a:p>
            <a:pPr marL="514350" indent="-514350">
              <a:buFont typeface="+mj-lt"/>
              <a:buAutoNum type="arabicPeriod"/>
            </a:pPr>
            <a:r>
              <a:rPr lang="en-US" dirty="0"/>
              <a:t>Dallas, TX</a:t>
            </a:r>
          </a:p>
          <a:p>
            <a:pPr marL="514350" indent="-514350">
              <a:buFont typeface="+mj-lt"/>
              <a:buAutoNum type="arabicPeriod"/>
            </a:pPr>
            <a:r>
              <a:rPr lang="en-US" dirty="0">
                <a:solidFill>
                  <a:srgbClr val="FF0000"/>
                </a:solidFill>
              </a:rPr>
              <a:t>Fairfield, IA</a:t>
            </a:r>
          </a:p>
          <a:p>
            <a:pPr marL="514350" indent="-514350">
              <a:buFont typeface="+mj-lt"/>
              <a:buAutoNum type="arabicPeriod"/>
            </a:pPr>
            <a:r>
              <a:rPr lang="en-US" dirty="0"/>
              <a:t>Chicago, IL</a:t>
            </a:r>
          </a:p>
        </p:txBody>
      </p:sp>
      <p:pic>
        <p:nvPicPr>
          <p:cNvPr id="1026" name="Picture 2" descr="Historic Carnegie Library, built in 1893">
            <a:extLst>
              <a:ext uri="{FF2B5EF4-FFF2-40B4-BE49-F238E27FC236}">
                <a16:creationId xmlns:a16="http://schemas.microsoft.com/office/drawing/2014/main" id="{8D8A0318-547D-C98F-012E-51A48A734D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8158" y="3084403"/>
            <a:ext cx="4744529" cy="2960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40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53322-40ED-8019-C455-6FF7A3FA19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11EE8E-ECF2-0F77-1FAF-7907915B71F5}"/>
              </a:ext>
            </a:extLst>
          </p:cNvPr>
          <p:cNvSpPr>
            <a:spLocks noGrp="1"/>
          </p:cNvSpPr>
          <p:nvPr>
            <p:ph type="title"/>
          </p:nvPr>
        </p:nvSpPr>
        <p:spPr/>
        <p:txBody>
          <a:bodyPr/>
          <a:lstStyle/>
          <a:p>
            <a:r>
              <a:rPr lang="en-US" dirty="0"/>
              <a:t>Key Takeaways</a:t>
            </a:r>
          </a:p>
        </p:txBody>
      </p:sp>
      <p:sp>
        <p:nvSpPr>
          <p:cNvPr id="3" name="Subtitle 2">
            <a:extLst>
              <a:ext uri="{FF2B5EF4-FFF2-40B4-BE49-F238E27FC236}">
                <a16:creationId xmlns:a16="http://schemas.microsoft.com/office/drawing/2014/main" id="{EB17C012-704B-A1EA-8F84-C3EC01FF202C}"/>
              </a:ext>
            </a:extLst>
          </p:cNvPr>
          <p:cNvSpPr>
            <a:spLocks noGrp="1"/>
          </p:cNvSpPr>
          <p:nvPr>
            <p:ph type="body" idx="1"/>
          </p:nvPr>
        </p:nvSpPr>
        <p:spPr/>
        <p:txBody>
          <a:bodyPr/>
          <a:lstStyle/>
          <a:p>
            <a:r>
              <a:rPr lang="en-US" dirty="0"/>
              <a:t>Staying Compliant and Mission Focused</a:t>
            </a:r>
          </a:p>
        </p:txBody>
      </p:sp>
    </p:spTree>
    <p:extLst>
      <p:ext uri="{BB962C8B-B14F-4D97-AF65-F5344CB8AC3E}">
        <p14:creationId xmlns:p14="http://schemas.microsoft.com/office/powerpoint/2010/main" val="4285090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63C3D-D6E0-2748-C5B5-1E6CAF00AF37}"/>
              </a:ext>
            </a:extLst>
          </p:cNvPr>
          <p:cNvSpPr>
            <a:spLocks noGrp="1"/>
          </p:cNvSpPr>
          <p:nvPr>
            <p:ph type="title"/>
          </p:nvPr>
        </p:nvSpPr>
        <p:spPr/>
        <p:txBody>
          <a:bodyPr/>
          <a:lstStyle/>
          <a:p>
            <a:r>
              <a:rPr lang="en-US" dirty="0"/>
              <a:t>Keep Calm</a:t>
            </a:r>
          </a:p>
        </p:txBody>
      </p:sp>
      <p:sp>
        <p:nvSpPr>
          <p:cNvPr id="3" name="Text Placeholder 2">
            <a:extLst>
              <a:ext uri="{FF2B5EF4-FFF2-40B4-BE49-F238E27FC236}">
                <a16:creationId xmlns:a16="http://schemas.microsoft.com/office/drawing/2014/main" id="{274F3B58-6D93-E256-799C-1D53EC618DFA}"/>
              </a:ext>
            </a:extLst>
          </p:cNvPr>
          <p:cNvSpPr>
            <a:spLocks noGrp="1"/>
          </p:cNvSpPr>
          <p:nvPr>
            <p:ph type="body" idx="1"/>
          </p:nvPr>
        </p:nvSpPr>
        <p:spPr/>
        <p:txBody>
          <a:bodyPr/>
          <a:lstStyle/>
          <a:p>
            <a:r>
              <a:rPr lang="en-US"/>
              <a:t>Compliance </a:t>
            </a:r>
            <a:r>
              <a:rPr lang="en-US" dirty="0"/>
              <a:t>is an ongoing process</a:t>
            </a:r>
          </a:p>
          <a:p>
            <a:r>
              <a:rPr lang="en-US" dirty="0"/>
              <a:t>Good governance is critical to the mission</a:t>
            </a:r>
          </a:p>
          <a:p>
            <a:r>
              <a:rPr lang="en-US" dirty="0"/>
              <a:t>Understand state and federal requirements</a:t>
            </a:r>
          </a:p>
          <a:p>
            <a:r>
              <a:rPr lang="en-US" dirty="0"/>
              <a:t>Review and revise policies and procedures regularly</a:t>
            </a:r>
          </a:p>
          <a:p>
            <a:endParaRPr lang="en-US" dirty="0"/>
          </a:p>
        </p:txBody>
      </p:sp>
    </p:spTree>
    <p:extLst>
      <p:ext uri="{BB962C8B-B14F-4D97-AF65-F5344CB8AC3E}">
        <p14:creationId xmlns:p14="http://schemas.microsoft.com/office/powerpoint/2010/main" val="3910550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14172-2322-FF30-B68B-7C2E25A9C249}"/>
              </a:ext>
            </a:extLst>
          </p:cNvPr>
          <p:cNvSpPr>
            <a:spLocks noGrp="1"/>
          </p:cNvSpPr>
          <p:nvPr>
            <p:ph type="ctrTitle"/>
          </p:nvPr>
        </p:nvSpPr>
        <p:spPr/>
        <p:txBody>
          <a:bodyPr/>
          <a:lstStyle/>
          <a:p>
            <a:r>
              <a:rPr lang="en-US" dirty="0"/>
              <a:t>Questions and Answers</a:t>
            </a:r>
          </a:p>
        </p:txBody>
      </p:sp>
      <p:sp>
        <p:nvSpPr>
          <p:cNvPr id="3" name="Subtitle 2">
            <a:extLst>
              <a:ext uri="{FF2B5EF4-FFF2-40B4-BE49-F238E27FC236}">
                <a16:creationId xmlns:a16="http://schemas.microsoft.com/office/drawing/2014/main" id="{CFD1DF84-6C68-AB8D-656F-59F31DF83ACE}"/>
              </a:ext>
            </a:extLst>
          </p:cNvPr>
          <p:cNvSpPr>
            <a:spLocks noGrp="1"/>
          </p:cNvSpPr>
          <p:nvPr>
            <p:ph type="subTitle" idx="1"/>
          </p:nvPr>
        </p:nvSpPr>
        <p:spPr/>
        <p:txBody>
          <a:bodyPr>
            <a:normAutofit lnSpcReduction="10000"/>
          </a:bodyPr>
          <a:lstStyle/>
          <a:p>
            <a:pPr algn="ctr"/>
            <a:endParaRPr lang="en-US" sz="2400" dirty="0"/>
          </a:p>
          <a:p>
            <a:pPr algn="ctr"/>
            <a:r>
              <a:rPr lang="en-US" sz="2400" dirty="0"/>
              <a:t>Genevra M. Williams</a:t>
            </a:r>
          </a:p>
          <a:p>
            <a:pPr algn="ctr"/>
            <a:r>
              <a:rPr lang="en-US" sz="2400" dirty="0">
                <a:hlinkClick r:id="rId2"/>
              </a:rPr>
              <a:t>genevra@mendrygallaw.com</a:t>
            </a:r>
            <a:r>
              <a:rPr lang="en-US" sz="2400" dirty="0"/>
              <a:t>  </a:t>
            </a:r>
          </a:p>
          <a:p>
            <a:pPr algn="ctr"/>
            <a:r>
              <a:rPr lang="en-US" sz="2400" dirty="0">
                <a:hlinkClick r:id="rId3"/>
              </a:rPr>
              <a:t>www.mendrygallaw.com</a:t>
            </a:r>
            <a:r>
              <a:rPr lang="en-US" sz="2400" dirty="0"/>
              <a:t> </a:t>
            </a:r>
          </a:p>
        </p:txBody>
      </p:sp>
    </p:spTree>
    <p:extLst>
      <p:ext uri="{BB962C8B-B14F-4D97-AF65-F5344CB8AC3E}">
        <p14:creationId xmlns:p14="http://schemas.microsoft.com/office/powerpoint/2010/main" val="2734890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E624E-5456-3EF6-7E99-A44067A958A1}"/>
              </a:ext>
            </a:extLst>
          </p:cNvPr>
          <p:cNvSpPr>
            <a:spLocks noGrp="1"/>
          </p:cNvSpPr>
          <p:nvPr>
            <p:ph type="title"/>
          </p:nvPr>
        </p:nvSpPr>
        <p:spPr/>
        <p:txBody>
          <a:bodyPr/>
          <a:lstStyle/>
          <a:p>
            <a:r>
              <a:rPr lang="en-US" dirty="0"/>
              <a:t>Select Recent Developments</a:t>
            </a:r>
          </a:p>
        </p:txBody>
      </p:sp>
      <p:sp>
        <p:nvSpPr>
          <p:cNvPr id="3" name="Content Placeholder 2">
            <a:extLst>
              <a:ext uri="{FF2B5EF4-FFF2-40B4-BE49-F238E27FC236}">
                <a16:creationId xmlns:a16="http://schemas.microsoft.com/office/drawing/2014/main" id="{2A0E38B3-83E5-51CA-78E2-75950039F304}"/>
              </a:ext>
            </a:extLst>
          </p:cNvPr>
          <p:cNvSpPr>
            <a:spLocks noGrp="1"/>
          </p:cNvSpPr>
          <p:nvPr>
            <p:ph idx="1"/>
          </p:nvPr>
        </p:nvSpPr>
        <p:spPr/>
        <p:txBody>
          <a:bodyPr>
            <a:normAutofit lnSpcReduction="10000"/>
          </a:bodyPr>
          <a:lstStyle/>
          <a:p>
            <a:endParaRPr lang="en-US" dirty="0"/>
          </a:p>
          <a:p>
            <a:r>
              <a:rPr lang="en-US" dirty="0"/>
              <a:t>National Security Presidential Memo 7 (September 2025)</a:t>
            </a:r>
          </a:p>
          <a:p>
            <a:pPr lvl="1"/>
            <a:r>
              <a:rPr lang="en-US" dirty="0"/>
              <a:t>The Commissioner of the IRS shall ensure that no tax-exempt entities are directly or indirectly financing political violence or domestic terrorism … and shall refer such organizations, and the employees and officers of such organizations, to the Department of Justice for investigation and possible prosecution.</a:t>
            </a:r>
          </a:p>
          <a:p>
            <a:r>
              <a:rPr lang="en-US" dirty="0"/>
              <a:t>Cancellation of grants that support charitable programs</a:t>
            </a:r>
          </a:p>
          <a:p>
            <a:r>
              <a:rPr lang="en-US" dirty="0"/>
              <a:t>Impact of government staff cuts</a:t>
            </a:r>
          </a:p>
          <a:p>
            <a:r>
              <a:rPr lang="en-US" dirty="0"/>
              <a:t>Proposed modernization of IRS systems</a:t>
            </a:r>
          </a:p>
          <a:p>
            <a:r>
              <a:rPr lang="en-US" dirty="0"/>
              <a:t>California’s AB 488/Crowdfunding Law</a:t>
            </a:r>
          </a:p>
          <a:p>
            <a:endParaRPr lang="en-US" dirty="0"/>
          </a:p>
          <a:p>
            <a:endParaRPr lang="en-US" dirty="0"/>
          </a:p>
        </p:txBody>
      </p:sp>
    </p:spTree>
    <p:extLst>
      <p:ext uri="{BB962C8B-B14F-4D97-AF65-F5344CB8AC3E}">
        <p14:creationId xmlns:p14="http://schemas.microsoft.com/office/powerpoint/2010/main" val="1850925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F3DF5-300C-4FD7-BABF-9B0B5C372C72}"/>
              </a:ext>
            </a:extLst>
          </p:cNvPr>
          <p:cNvSpPr>
            <a:spLocks noGrp="1"/>
          </p:cNvSpPr>
          <p:nvPr>
            <p:ph type="title"/>
          </p:nvPr>
        </p:nvSpPr>
        <p:spPr/>
        <p:txBody>
          <a:bodyPr/>
          <a:lstStyle/>
          <a:p>
            <a:r>
              <a:rPr lang="en-US" dirty="0"/>
              <a:t>IRS Priority Guidance Plan</a:t>
            </a:r>
          </a:p>
        </p:txBody>
      </p:sp>
      <p:sp>
        <p:nvSpPr>
          <p:cNvPr id="3" name="Content Placeholder 2">
            <a:extLst>
              <a:ext uri="{FF2B5EF4-FFF2-40B4-BE49-F238E27FC236}">
                <a16:creationId xmlns:a16="http://schemas.microsoft.com/office/drawing/2014/main" id="{9153D3C8-B10B-F15F-879C-325117CD5520}"/>
              </a:ext>
            </a:extLst>
          </p:cNvPr>
          <p:cNvSpPr>
            <a:spLocks noGrp="1"/>
          </p:cNvSpPr>
          <p:nvPr>
            <p:ph idx="1"/>
          </p:nvPr>
        </p:nvSpPr>
        <p:spPr/>
        <p:txBody>
          <a:bodyPr>
            <a:normAutofit/>
          </a:bodyPr>
          <a:lstStyle/>
          <a:p>
            <a:r>
              <a:rPr lang="en-US" dirty="0"/>
              <a:t>Regulations eliminating unnecessary tax regulations. </a:t>
            </a:r>
          </a:p>
          <a:p>
            <a:r>
              <a:rPr lang="en-US" dirty="0"/>
              <a:t>Final regulations under §4966 regarding donor advised funds, including excise taxes on sponsoring organizations and fund management. Proposed regulations were published on November 14, 2023.</a:t>
            </a:r>
          </a:p>
        </p:txBody>
      </p:sp>
    </p:spTree>
    <p:extLst>
      <p:ext uri="{BB962C8B-B14F-4D97-AF65-F5344CB8AC3E}">
        <p14:creationId xmlns:p14="http://schemas.microsoft.com/office/powerpoint/2010/main" val="3293909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F3DF5-300C-4FD7-BABF-9B0B5C372C72}"/>
              </a:ext>
            </a:extLst>
          </p:cNvPr>
          <p:cNvSpPr>
            <a:spLocks noGrp="1"/>
          </p:cNvSpPr>
          <p:nvPr>
            <p:ph type="title"/>
          </p:nvPr>
        </p:nvSpPr>
        <p:spPr/>
        <p:txBody>
          <a:bodyPr/>
          <a:lstStyle/>
          <a:p>
            <a:r>
              <a:rPr lang="en-US" dirty="0"/>
              <a:t>IRS Priority Guidance Plan</a:t>
            </a:r>
          </a:p>
        </p:txBody>
      </p:sp>
      <p:sp>
        <p:nvSpPr>
          <p:cNvPr id="3" name="Content Placeholder 2">
            <a:extLst>
              <a:ext uri="{FF2B5EF4-FFF2-40B4-BE49-F238E27FC236}">
                <a16:creationId xmlns:a16="http://schemas.microsoft.com/office/drawing/2014/main" id="{9153D3C8-B10B-F15F-879C-325117CD5520}"/>
              </a:ext>
            </a:extLst>
          </p:cNvPr>
          <p:cNvSpPr>
            <a:spLocks noGrp="1"/>
          </p:cNvSpPr>
          <p:nvPr>
            <p:ph idx="1"/>
          </p:nvPr>
        </p:nvSpPr>
        <p:spPr/>
        <p:txBody>
          <a:bodyPr>
            <a:normAutofit/>
          </a:bodyPr>
          <a:lstStyle/>
          <a:p>
            <a:r>
              <a:rPr lang="en-US"/>
              <a:t>Guidance </a:t>
            </a:r>
            <a:r>
              <a:rPr lang="en-US" dirty="0"/>
              <a:t>on the application of the fundamental public policy against racial discrimination, including consideration of recent caselaw, in determining the eligibility of private schools for recognition of tax-exempt status under §501(c)(3). </a:t>
            </a:r>
          </a:p>
          <a:p>
            <a:r>
              <a:rPr lang="en-US" dirty="0"/>
              <a:t>Guidance on the statutory prohibition in §501(c)(3) against participation or intervention in political campaigns (the “Johnson Amendment”).</a:t>
            </a:r>
          </a:p>
          <a:p>
            <a:r>
              <a:rPr lang="en-US" dirty="0"/>
              <a:t>Missing: Guidance on group exemption rulings.</a:t>
            </a:r>
          </a:p>
        </p:txBody>
      </p:sp>
    </p:spTree>
    <p:extLst>
      <p:ext uri="{BB962C8B-B14F-4D97-AF65-F5344CB8AC3E}">
        <p14:creationId xmlns:p14="http://schemas.microsoft.com/office/powerpoint/2010/main" val="1950205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0EFDC-2DB0-04A0-58B6-DDECE9675C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1F4A62-48E4-BE58-D70F-5C22D2700DC2}"/>
              </a:ext>
            </a:extLst>
          </p:cNvPr>
          <p:cNvSpPr>
            <a:spLocks noGrp="1"/>
          </p:cNvSpPr>
          <p:nvPr>
            <p:ph type="title"/>
          </p:nvPr>
        </p:nvSpPr>
        <p:spPr>
          <a:xfrm>
            <a:off x="838200" y="977045"/>
            <a:ext cx="10515600" cy="752972"/>
          </a:xfrm>
        </p:spPr>
        <p:txBody>
          <a:bodyPr/>
          <a:lstStyle/>
          <a:p>
            <a:r>
              <a:rPr lang="en-US" dirty="0"/>
              <a:t>Polling Question #1</a:t>
            </a:r>
          </a:p>
        </p:txBody>
      </p:sp>
      <p:sp>
        <p:nvSpPr>
          <p:cNvPr id="3" name="Text Placeholder 2">
            <a:extLst>
              <a:ext uri="{FF2B5EF4-FFF2-40B4-BE49-F238E27FC236}">
                <a16:creationId xmlns:a16="http://schemas.microsoft.com/office/drawing/2014/main" id="{D77C0709-4D89-8D21-1E22-DC6073199023}"/>
              </a:ext>
            </a:extLst>
          </p:cNvPr>
          <p:cNvSpPr>
            <a:spLocks noGrp="1"/>
          </p:cNvSpPr>
          <p:nvPr>
            <p:ph type="body" idx="1"/>
          </p:nvPr>
        </p:nvSpPr>
        <p:spPr/>
        <p:txBody>
          <a:bodyPr/>
          <a:lstStyle/>
          <a:p>
            <a:pPr marL="0" indent="0">
              <a:buNone/>
            </a:pPr>
            <a:r>
              <a:rPr lang="en-US" dirty="0"/>
              <a:t>Where was the baseball field from the movie Field of Dreams located?</a:t>
            </a:r>
          </a:p>
          <a:p>
            <a:pPr marL="514350" indent="-514350">
              <a:buFont typeface="+mj-lt"/>
              <a:buAutoNum type="arabicPeriod"/>
            </a:pPr>
            <a:r>
              <a:rPr lang="en-US" dirty="0"/>
              <a:t>Des Moines</a:t>
            </a:r>
          </a:p>
          <a:p>
            <a:pPr marL="514350" indent="-514350">
              <a:buFont typeface="+mj-lt"/>
              <a:buAutoNum type="arabicPeriod"/>
            </a:pPr>
            <a:r>
              <a:rPr lang="en-US" dirty="0"/>
              <a:t>Sioux City</a:t>
            </a:r>
          </a:p>
          <a:p>
            <a:pPr marL="514350" indent="-514350">
              <a:buFont typeface="+mj-lt"/>
              <a:buAutoNum type="arabicPeriod"/>
            </a:pPr>
            <a:r>
              <a:rPr lang="en-US" dirty="0"/>
              <a:t>Dyersville</a:t>
            </a:r>
          </a:p>
        </p:txBody>
      </p:sp>
    </p:spTree>
    <p:extLst>
      <p:ext uri="{BB962C8B-B14F-4D97-AF65-F5344CB8AC3E}">
        <p14:creationId xmlns:p14="http://schemas.microsoft.com/office/powerpoint/2010/main" val="258931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165C5-25F6-D31F-4FA1-6FDE94B51F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3E0E8C-C734-02A8-E7C8-8819E18F62D9}"/>
              </a:ext>
            </a:extLst>
          </p:cNvPr>
          <p:cNvSpPr>
            <a:spLocks noGrp="1"/>
          </p:cNvSpPr>
          <p:nvPr>
            <p:ph type="title"/>
          </p:nvPr>
        </p:nvSpPr>
        <p:spPr>
          <a:xfrm>
            <a:off x="838200" y="977045"/>
            <a:ext cx="10515600" cy="752972"/>
          </a:xfrm>
        </p:spPr>
        <p:txBody>
          <a:bodyPr/>
          <a:lstStyle/>
          <a:p>
            <a:r>
              <a:rPr lang="en-US" dirty="0"/>
              <a:t>Polling Question #1</a:t>
            </a:r>
          </a:p>
        </p:txBody>
      </p:sp>
      <p:sp>
        <p:nvSpPr>
          <p:cNvPr id="3" name="Text Placeholder 2">
            <a:extLst>
              <a:ext uri="{FF2B5EF4-FFF2-40B4-BE49-F238E27FC236}">
                <a16:creationId xmlns:a16="http://schemas.microsoft.com/office/drawing/2014/main" id="{997F191C-69A8-B149-10D8-7CC678878DA4}"/>
              </a:ext>
            </a:extLst>
          </p:cNvPr>
          <p:cNvSpPr>
            <a:spLocks noGrp="1"/>
          </p:cNvSpPr>
          <p:nvPr>
            <p:ph type="body" idx="1"/>
          </p:nvPr>
        </p:nvSpPr>
        <p:spPr/>
        <p:txBody>
          <a:bodyPr/>
          <a:lstStyle/>
          <a:p>
            <a:pPr marL="0" indent="0">
              <a:buNone/>
            </a:pPr>
            <a:r>
              <a:rPr lang="en-US" dirty="0"/>
              <a:t>Where was the baseball field from the movie Field of Dreams located?</a:t>
            </a:r>
          </a:p>
          <a:p>
            <a:pPr marL="514350" indent="-514350">
              <a:buFont typeface="+mj-lt"/>
              <a:buAutoNum type="arabicPeriod"/>
            </a:pPr>
            <a:r>
              <a:rPr lang="en-US" dirty="0"/>
              <a:t>Des Moines</a:t>
            </a:r>
          </a:p>
          <a:p>
            <a:pPr marL="514350" indent="-514350">
              <a:buFont typeface="+mj-lt"/>
              <a:buAutoNum type="arabicPeriod"/>
            </a:pPr>
            <a:r>
              <a:rPr lang="en-US" dirty="0"/>
              <a:t>Sioux City</a:t>
            </a:r>
          </a:p>
          <a:p>
            <a:pPr marL="514350" indent="-514350">
              <a:buFont typeface="+mj-lt"/>
              <a:buAutoNum type="arabicPeriod"/>
            </a:pPr>
            <a:r>
              <a:rPr lang="en-US" dirty="0">
                <a:solidFill>
                  <a:srgbClr val="FF0000"/>
                </a:solidFill>
              </a:rPr>
              <a:t>Dyersville</a:t>
            </a:r>
          </a:p>
        </p:txBody>
      </p:sp>
      <p:pic>
        <p:nvPicPr>
          <p:cNvPr id="5" name="Picture 4">
            <a:extLst>
              <a:ext uri="{FF2B5EF4-FFF2-40B4-BE49-F238E27FC236}">
                <a16:creationId xmlns:a16="http://schemas.microsoft.com/office/drawing/2014/main" id="{61988962-1EAD-7F49-3463-B3157316CC2E}"/>
              </a:ext>
            </a:extLst>
          </p:cNvPr>
          <p:cNvPicPr>
            <a:picLocks noChangeAspect="1"/>
          </p:cNvPicPr>
          <p:nvPr/>
        </p:nvPicPr>
        <p:blipFill>
          <a:blip r:embed="rId2"/>
          <a:stretch>
            <a:fillRect/>
          </a:stretch>
        </p:blipFill>
        <p:spPr>
          <a:xfrm>
            <a:off x="3807122" y="2443548"/>
            <a:ext cx="7913299" cy="4508092"/>
          </a:xfrm>
          <a:prstGeom prst="rect">
            <a:avLst/>
          </a:prstGeom>
        </p:spPr>
      </p:pic>
    </p:spTree>
    <p:extLst>
      <p:ext uri="{BB962C8B-B14F-4D97-AF65-F5344CB8AC3E}">
        <p14:creationId xmlns:p14="http://schemas.microsoft.com/office/powerpoint/2010/main" val="2518918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31C0C-2286-0459-12E2-8D4615B663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65EBC14-0787-2F43-86AD-1BC21162EF87}"/>
              </a:ext>
            </a:extLst>
          </p:cNvPr>
          <p:cNvSpPr>
            <a:spLocks noGrp="1"/>
          </p:cNvSpPr>
          <p:nvPr>
            <p:ph type="title"/>
          </p:nvPr>
        </p:nvSpPr>
        <p:spPr/>
        <p:txBody>
          <a:bodyPr/>
          <a:lstStyle/>
          <a:p>
            <a:r>
              <a:rPr lang="en-US" dirty="0"/>
              <a:t>Practical Approach</a:t>
            </a:r>
          </a:p>
        </p:txBody>
      </p:sp>
      <p:sp>
        <p:nvSpPr>
          <p:cNvPr id="3" name="Content Placeholder 2">
            <a:extLst>
              <a:ext uri="{FF2B5EF4-FFF2-40B4-BE49-F238E27FC236}">
                <a16:creationId xmlns:a16="http://schemas.microsoft.com/office/drawing/2014/main" id="{FDF1C6E1-941A-C865-BBF4-9979E5CBBF20}"/>
              </a:ext>
            </a:extLst>
          </p:cNvPr>
          <p:cNvSpPr>
            <a:spLocks noGrp="1"/>
          </p:cNvSpPr>
          <p:nvPr>
            <p:ph idx="1"/>
          </p:nvPr>
        </p:nvSpPr>
        <p:spPr/>
        <p:txBody>
          <a:bodyPr/>
          <a:lstStyle/>
          <a:p>
            <a:r>
              <a:rPr lang="en-US" sz="2200" dirty="0"/>
              <a:t>Keep calm and carry on with the mission</a:t>
            </a:r>
          </a:p>
          <a:p>
            <a:pPr lvl="1"/>
            <a:r>
              <a:rPr sz="1800" dirty="0"/>
              <a:t>Continue mission-related work while preparing to respond to inquiries</a:t>
            </a:r>
          </a:p>
          <a:p>
            <a:pPr lvl="1"/>
            <a:r>
              <a:rPr lang="en-US" sz="1800" dirty="0"/>
              <a:t>As applicable: r</a:t>
            </a:r>
            <a:r>
              <a:rPr sz="1800" dirty="0"/>
              <a:t>emind employees and stakeholders that a response plan exists</a:t>
            </a:r>
            <a:endParaRPr lang="en-US" sz="1800" dirty="0"/>
          </a:p>
          <a:p>
            <a:r>
              <a:rPr lang="en-US" sz="2200" dirty="0"/>
              <a:t>When in doubt, contact a lawyer (and have one ready)</a:t>
            </a:r>
          </a:p>
          <a:p>
            <a:pPr lvl="1"/>
            <a:r>
              <a:rPr lang="en-US" sz="1800" dirty="0"/>
              <a:t>Consider your particular risk and appropriate expertise needed</a:t>
            </a:r>
          </a:p>
          <a:p>
            <a:pPr lvl="1"/>
            <a:r>
              <a:rPr lang="en-US" sz="1800" dirty="0"/>
              <a:t>Probably not the lawyer on your Board</a:t>
            </a:r>
          </a:p>
          <a:p>
            <a:r>
              <a:rPr lang="en-US" sz="2200" dirty="0"/>
              <a:t>Have a plan</a:t>
            </a:r>
          </a:p>
          <a:p>
            <a:pPr lvl="1"/>
            <a:r>
              <a:rPr lang="en-US" sz="1800" dirty="0"/>
              <a:t>Funding, operational, communications, key personnel</a:t>
            </a:r>
          </a:p>
          <a:p>
            <a:r>
              <a:rPr lang="en-US" sz="2200" dirty="0"/>
              <a:t>Consider your confidential information – is it protected?</a:t>
            </a:r>
          </a:p>
          <a:p>
            <a:r>
              <a:rPr lang="en-US" sz="2200" dirty="0"/>
              <a:t>Evaluate physical and cyber security</a:t>
            </a:r>
          </a:p>
          <a:p>
            <a:r>
              <a:rPr lang="en-US" sz="2200" dirty="0"/>
              <a:t>Reach out to other organizations in your sphere of influence – broad interest in nonprofits helping each other </a:t>
            </a:r>
            <a:endParaRPr sz="2200" dirty="0"/>
          </a:p>
        </p:txBody>
      </p:sp>
    </p:spTree>
    <p:extLst>
      <p:ext uri="{BB962C8B-B14F-4D97-AF65-F5344CB8AC3E}">
        <p14:creationId xmlns:p14="http://schemas.microsoft.com/office/powerpoint/2010/main" val="3409263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F7774-A038-A140-EDE2-E4CC04E39F39}"/>
              </a:ext>
            </a:extLst>
          </p:cNvPr>
          <p:cNvSpPr>
            <a:spLocks noGrp="1"/>
          </p:cNvSpPr>
          <p:nvPr>
            <p:ph type="title"/>
          </p:nvPr>
        </p:nvSpPr>
        <p:spPr/>
        <p:txBody>
          <a:bodyPr/>
          <a:lstStyle/>
          <a:p>
            <a:r>
              <a:rPr lang="en-US" dirty="0"/>
              <a:t>Practical Approach</a:t>
            </a:r>
          </a:p>
        </p:txBody>
      </p:sp>
      <p:sp>
        <p:nvSpPr>
          <p:cNvPr id="3" name="Content Placeholder 2">
            <a:extLst>
              <a:ext uri="{FF2B5EF4-FFF2-40B4-BE49-F238E27FC236}">
                <a16:creationId xmlns:a16="http://schemas.microsoft.com/office/drawing/2014/main" id="{3AE2CFF0-74D4-181D-E716-CD18D2223141}"/>
              </a:ext>
            </a:extLst>
          </p:cNvPr>
          <p:cNvSpPr>
            <a:spLocks noGrp="1"/>
          </p:cNvSpPr>
          <p:nvPr>
            <p:ph idx="1"/>
          </p:nvPr>
        </p:nvSpPr>
        <p:spPr/>
        <p:txBody>
          <a:bodyPr/>
          <a:lstStyle/>
          <a:p>
            <a:r>
              <a:rPr lang="en-US" dirty="0"/>
              <a:t>Lean in to good governance</a:t>
            </a:r>
          </a:p>
          <a:p>
            <a:pPr lvl="1"/>
            <a:r>
              <a:rPr lang="en-US" dirty="0"/>
              <a:t>Keep charitable solicitation registrations current</a:t>
            </a:r>
          </a:p>
          <a:p>
            <a:pPr lvl="1"/>
            <a:r>
              <a:rPr lang="en-US" dirty="0"/>
              <a:t>Consider an independent annual financial audit</a:t>
            </a:r>
          </a:p>
          <a:p>
            <a:pPr lvl="1"/>
            <a:r>
              <a:rPr lang="en-US" dirty="0"/>
              <a:t>Adopt and enforce whistleblower, document retention, and related policies</a:t>
            </a:r>
          </a:p>
          <a:p>
            <a:pPr lvl="1"/>
            <a:r>
              <a:rPr lang="en-US" dirty="0"/>
              <a:t>Clarify board roles and responsibilities</a:t>
            </a:r>
          </a:p>
          <a:p>
            <a:pPr lvl="1"/>
            <a:r>
              <a:rPr lang="en-US" dirty="0"/>
              <a:t>Establish or enhance an independent, professional HR function</a:t>
            </a:r>
          </a:p>
          <a:p>
            <a:endParaRPr lang="en-US" dirty="0"/>
          </a:p>
          <a:p>
            <a:endParaRPr lang="en-US" dirty="0"/>
          </a:p>
        </p:txBody>
      </p:sp>
    </p:spTree>
    <p:extLst>
      <p:ext uri="{BB962C8B-B14F-4D97-AF65-F5344CB8AC3E}">
        <p14:creationId xmlns:p14="http://schemas.microsoft.com/office/powerpoint/2010/main" val="23445789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e5d215f-46b3-41aa-8768-aa2b52b9f9c2" xsi:nil="true"/>
    <StatusNotes xmlns="657729df-df37-42b3-ae01-68ea4652a10f" xsi:nil="true"/>
    <OtherAssignedAtty_x0028_s_x0029_ xmlns="657729df-df37-42b3-ae01-68ea4652a10f">
      <UserInfo>
        <DisplayName/>
        <AccountId xsi:nil="true"/>
        <AccountType/>
      </UserInfo>
    </OtherAssignedAtty_x0028_s_x0029_>
    <lcf76f155ced4ddcb4097134ff3c332f xmlns="657729df-df37-42b3-ae01-68ea4652a10f">
      <Terms xmlns="http://schemas.microsoft.com/office/infopath/2007/PartnerControls"/>
    </lcf76f155ced4ddcb4097134ff3c332f>
    <StatusNotesDate xmlns="657729df-df37-42b3-ae01-68ea4652a10f">2024-10-21T04:16:11+00:00</StatusNotesDate>
    <Date xmlns="657729df-df37-42b3-ae01-68ea4652a10f" xsi:nil="true"/>
    <_Flow_SignoffStatus xmlns="657729df-df37-42b3-ae01-68ea4652a10f" xsi:nil="true"/>
    <ResponsibleAttorney xmlns="657729df-df37-42b3-ae01-68ea4652a10f">
      <UserInfo>
        <DisplayName/>
        <AccountId xsi:nil="true"/>
        <AccountType/>
      </UserInfo>
    </ResponsibleAttorney>
    <jf9e2165e0ab49c689fcaa15e3e91693 xmlns="657729df-df37-42b3-ae01-68ea4652a10f">
      <Terms xmlns="http://schemas.microsoft.com/office/infopath/2007/PartnerControls"/>
    </jf9e2165e0ab49c689fcaa15e3e91693>
    <Comments xmlns="657729df-df37-42b3-ae01-68ea4652a10f" xsi:nil="true"/>
    <TaxKeywordTaxHTField xmlns="ce5d215f-46b3-41aa-8768-aa2b52b9f9c2">
      <Terms xmlns="http://schemas.microsoft.com/office/infopath/2007/PartnerControls"/>
    </TaxKeywordTaxHTField>
    <LinkedPlan xmlns="657729df-df37-42b3-ae01-68ea4652a10f">
      <Url xsi:nil="true"/>
      <Description xsi:nil="true"/>
    </LinkedPlan>
    <EIN xmlns="657729df-df37-42b3-ae01-68ea4652a10f" xsi:nil="true"/>
    <Matter xmlns="657729df-df37-42b3-ae01-68ea4652a10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AFC7A1888271D46A469D3446337ECE0" ma:contentTypeVersion="45" ma:contentTypeDescription="Create a new document." ma:contentTypeScope="" ma:versionID="ee574a6610fda88a50bf6f89cbfbffe3">
  <xsd:schema xmlns:xsd="http://www.w3.org/2001/XMLSchema" xmlns:xs="http://www.w3.org/2001/XMLSchema" xmlns:p="http://schemas.microsoft.com/office/2006/metadata/properties" xmlns:ns2="657729df-df37-42b3-ae01-68ea4652a10f" xmlns:ns3="ce5d215f-46b3-41aa-8768-aa2b52b9f9c2" targetNamespace="http://schemas.microsoft.com/office/2006/metadata/properties" ma:root="true" ma:fieldsID="dc0c75ff43d29730087dd40473f1394c" ns2:_="" ns3:_="">
    <xsd:import namespace="657729df-df37-42b3-ae01-68ea4652a10f"/>
    <xsd:import namespace="ce5d215f-46b3-41aa-8768-aa2b52b9f9c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Date" minOccurs="0"/>
                <xsd:element ref="ns3:SharedWithUsers" minOccurs="0"/>
                <xsd:element ref="ns3:SharedWithDetails" minOccurs="0"/>
                <xsd:element ref="ns2:MediaServiceOCR" minOccurs="0"/>
                <xsd:element ref="ns2:MediaServiceLocation" minOccurs="0"/>
                <xsd:element ref="ns2:MediaServiceEventHashCode" minOccurs="0"/>
                <xsd:element ref="ns2:MediaServiceGenerationTime" minOccurs="0"/>
                <xsd:element ref="ns2:_Flow_SignoffStatus" minOccurs="0"/>
                <xsd:element ref="ns2:MediaServiceAutoKeyPoints" minOccurs="0"/>
                <xsd:element ref="ns2:MediaServiceKeyPoints" minOccurs="0"/>
                <xsd:element ref="ns2:Comments" minOccurs="0"/>
                <xsd:element ref="ns2:MediaLengthInSeconds" minOccurs="0"/>
                <xsd:element ref="ns2:lcf76f155ced4ddcb4097134ff3c332f" minOccurs="0"/>
                <xsd:element ref="ns3:TaxCatchAll" minOccurs="0"/>
                <xsd:element ref="ns2:MediaServiceObjectDetectorVersions" minOccurs="0"/>
                <xsd:element ref="ns2:ResponsibleAttorney" minOccurs="0"/>
                <xsd:element ref="ns2:jf9e2165e0ab49c689fcaa15e3e91693" minOccurs="0"/>
                <xsd:element ref="ns3:TaxKeywordTaxHTField" minOccurs="0"/>
                <xsd:element ref="ns2:StatusNotes" minOccurs="0"/>
                <xsd:element ref="ns2:StatusNotesDate" minOccurs="0"/>
                <xsd:element ref="ns2:MediaServiceSearchProperties" minOccurs="0"/>
                <xsd:element ref="ns2:OtherAssignedAtty_x0028_s_x0029_" minOccurs="0"/>
                <xsd:element ref="ns2:LinkedPlan" minOccurs="0"/>
                <xsd:element ref="ns2:EIN" minOccurs="0"/>
                <xsd:element ref="ns2:Matte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7729df-df37-42b3-ae01-68ea4652a10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Date" ma:index="12" nillable="true" ma:displayName="Date" ma:format="DateOnly" ma:internalName="Date">
      <xsd:simpleType>
        <xsd:restriction base="dms:DateTime"/>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_Flow_SignoffStatus" ma:index="19" nillable="true" ma:displayName="Sign-off status" ma:internalName="_x0024_Resources_x003a_core_x002c_Signoff_Status_x003b_">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Comments" ma:index="22" nillable="true" ma:displayName="Comments" ma:format="Dropdown" ma:internalName="Comments">
      <xsd:simpleType>
        <xsd:restriction base="dms:Text">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25a6d807-a08e-4cbc-9885-2c4beffea63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ResponsibleAttorney" ma:index="28" nillable="true" ma:displayName="Responsible Attorney" ma:format="Dropdown" ma:indexed="true" ma:list="UserInfo" ma:SharePointGroup="0" ma:internalName="ResponsibleAttorne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jf9e2165e0ab49c689fcaa15e3e91693" ma:index="30" nillable="true" ma:taxonomy="true" ma:internalName="jf9e2165e0ab49c689fcaa15e3e91693" ma:taxonomyFieldName="Project_x0020_Topic" ma:displayName="Project Topic" ma:default="" ma:fieldId="{3f9e2165-e0ab-49c6-89fc-aa15e3e91693}" ma:taxonomyMulti="true" ma:sspId="25a6d807-a08e-4cbc-9885-2c4beffea634" ma:termSetId="d448091d-1800-43e8-b96d-c9872a7214cf" ma:anchorId="00000000-0000-0000-0000-000000000000" ma:open="false" ma:isKeyword="false">
      <xsd:complexType>
        <xsd:sequence>
          <xsd:element ref="pc:Terms" minOccurs="0" maxOccurs="1"/>
        </xsd:sequence>
      </xsd:complexType>
    </xsd:element>
    <xsd:element name="StatusNotes" ma:index="33" nillable="true" ma:displayName="Status Notes" ma:format="Dropdown" ma:internalName="StatusNotes">
      <xsd:simpleType>
        <xsd:restriction base="dms:Text">
          <xsd:maxLength value="255"/>
        </xsd:restriction>
      </xsd:simpleType>
    </xsd:element>
    <xsd:element name="StatusNotesDate" ma:index="34" nillable="true" ma:displayName="Status Notes Date" ma:default="[today]" ma:format="DateOnly" ma:internalName="StatusNotesDate">
      <xsd:simpleType>
        <xsd:restriction base="dms:DateTime"/>
      </xsd:simpleType>
    </xsd:element>
    <xsd:element name="MediaServiceSearchProperties" ma:index="35" nillable="true" ma:displayName="MediaServiceSearchProperties" ma:hidden="true" ma:internalName="MediaServiceSearchProperties" ma:readOnly="true">
      <xsd:simpleType>
        <xsd:restriction base="dms:Note"/>
      </xsd:simpleType>
    </xsd:element>
    <xsd:element name="OtherAssignedAtty_x0028_s_x0029_" ma:index="36" nillable="true" ma:displayName="Other Assigned Atty(s)" ma:format="Dropdown" ma:list="UserInfo" ma:SharePointGroup="0" ma:internalName="OtherAssignedAtty_x0028_s_x0029_">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inkedPlan" ma:index="37" nillable="true" ma:displayName="Linked Plan" ma:format="Hyperlink" ma:internalName="LinkedPlan">
      <xsd:complexType>
        <xsd:complexContent>
          <xsd:extension base="dms:URL">
            <xsd:sequence>
              <xsd:element name="Url" type="dms:ValidUrl" minOccurs="0" nillable="true"/>
              <xsd:element name="Description" type="xsd:string" nillable="true"/>
            </xsd:sequence>
          </xsd:extension>
        </xsd:complexContent>
      </xsd:complexType>
    </xsd:element>
    <xsd:element name="EIN" ma:index="38" nillable="true" ma:displayName="EIN" ma:decimals="0" ma:description="Client's EIN for use at top folder level only; faciliates coordination with other firm data sources." ma:format="Dropdown" ma:internalName="EIN" ma:percentage="FALSE">
      <xsd:simpleType>
        <xsd:restriction base="dms:Number"/>
      </xsd:simpleType>
    </xsd:element>
    <xsd:element name="Matter" ma:index="39" nillable="true" ma:displayName="Matter" ma:format="Dropdown" ma:internalName="Matter">
      <xsd:simpleType>
        <xsd:restriction base="dms:Text">
          <xsd:maxLength value="255"/>
        </xsd:restriction>
      </xsd:simpleType>
    </xsd:element>
    <xsd:element name="MediaServiceBillingMetadata" ma:index="4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5d215f-46b3-41aa-8768-aa2b52b9f9c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99f5c895-e0e6-49a7-81b6-a871d352fb6a}" ma:internalName="TaxCatchAll" ma:showField="CatchAllData" ma:web="ce5d215f-46b3-41aa-8768-aa2b52b9f9c2">
      <xsd:complexType>
        <xsd:complexContent>
          <xsd:extension base="dms:MultiChoiceLookup">
            <xsd:sequence>
              <xsd:element name="Value" type="dms:Lookup" maxOccurs="unbounded" minOccurs="0" nillable="true"/>
            </xsd:sequence>
          </xsd:extension>
        </xsd:complexContent>
      </xsd:complexType>
    </xsd:element>
    <xsd:element name="TaxKeywordTaxHTField" ma:index="32"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2974B3-AF8F-417F-905B-40D5FF2F37A6}">
  <ds:schemaRefs>
    <ds:schemaRef ds:uri="http://schemas.microsoft.com/office/2006/metadata/properties"/>
    <ds:schemaRef ds:uri="http://www.w3.org/2000/xmlns/"/>
    <ds:schemaRef ds:uri="ce5d215f-46b3-41aa-8768-aa2b52b9f9c2"/>
    <ds:schemaRef ds:uri="http://www.w3.org/2001/XMLSchema-instance"/>
    <ds:schemaRef ds:uri="657729df-df37-42b3-ae01-68ea4652a10f"/>
    <ds:schemaRef ds:uri="http://schemas.microsoft.com/office/infopath/2007/PartnerControls"/>
  </ds:schemaRefs>
</ds:datastoreItem>
</file>

<file path=customXml/itemProps2.xml><?xml version="1.0" encoding="utf-8"?>
<ds:datastoreItem xmlns:ds="http://schemas.openxmlformats.org/officeDocument/2006/customXml" ds:itemID="{BD35E4AB-FBFB-495B-923C-36E3B1DB8A0A}">
  <ds:schemaRefs>
    <ds:schemaRef ds:uri="http://schemas.microsoft.com/sharepoint/v3/contenttype/forms"/>
  </ds:schemaRefs>
</ds:datastoreItem>
</file>

<file path=customXml/itemProps3.xml><?xml version="1.0" encoding="utf-8"?>
<ds:datastoreItem xmlns:ds="http://schemas.openxmlformats.org/officeDocument/2006/customXml" ds:itemID="{197FF379-7AFF-4B2F-8E45-B4B692FEEE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7729df-df37-42b3-ae01-68ea4652a10f"/>
    <ds:schemaRef ds:uri="ce5d215f-46b3-41aa-8768-aa2b52b9f9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207</TotalTime>
  <Words>1385</Words>
  <Application>Microsoft Office PowerPoint</Application>
  <PresentationFormat>Widescreen</PresentationFormat>
  <Paragraphs>188</Paragraphs>
  <Slides>29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Aptos</vt:lpstr>
      <vt:lpstr>Arial</vt:lpstr>
      <vt:lpstr>Courier New</vt:lpstr>
      <vt:lpstr>Tahoma</vt:lpstr>
      <vt:lpstr>Office Theme</vt:lpstr>
      <vt:lpstr>Navigating the New Landscape</vt:lpstr>
      <vt:lpstr>An Unsettled Landscape</vt:lpstr>
      <vt:lpstr>Select Recent Developments</vt:lpstr>
      <vt:lpstr>IRS Priority Guidance Plan</vt:lpstr>
      <vt:lpstr>IRS Priority Guidance Plan</vt:lpstr>
      <vt:lpstr>Polling Question #1</vt:lpstr>
      <vt:lpstr>Polling Question #1</vt:lpstr>
      <vt:lpstr>Practical Approach</vt:lpstr>
      <vt:lpstr>Practical Approach</vt:lpstr>
      <vt:lpstr>Good Governance</vt:lpstr>
      <vt:lpstr>Federal Tax Exempt Status</vt:lpstr>
      <vt:lpstr>501(c)(3)</vt:lpstr>
      <vt:lpstr>Operational Test of 501(c)(3)</vt:lpstr>
      <vt:lpstr>Organizational Test of 501(c)(3)</vt:lpstr>
      <vt:lpstr>Public Charity vs. Private Foundation</vt:lpstr>
      <vt:lpstr>Public Charity Status</vt:lpstr>
      <vt:lpstr>Understanding Governance</vt:lpstr>
      <vt:lpstr>Governance Policies</vt:lpstr>
      <vt:lpstr>Governance and Board Accountability</vt:lpstr>
      <vt:lpstr>Polling Question #2</vt:lpstr>
      <vt:lpstr>Federal Exemption Compliance</vt:lpstr>
      <vt:lpstr>Federal Exemption Compliance</vt:lpstr>
      <vt:lpstr>Texas Compliance</vt:lpstr>
      <vt:lpstr>Common Compliance Challenges</vt:lpstr>
      <vt:lpstr>Polling Question #3</vt:lpstr>
      <vt:lpstr>Polling Question #3</vt:lpstr>
      <vt:lpstr>Key Takeaways</vt:lpstr>
      <vt:lpstr>Keep Calm</vt:lpstr>
      <vt:lpstr>Questions and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Legal Nonprofit Compliance</dc:title>
  <dc:creator>Genevra Williams</dc:creator>
  <cp:lastModifiedBy>Genevra Williams</cp:lastModifiedBy>
  <cp:revision>3</cp:revision>
  <dcterms:created xsi:type="dcterms:W3CDTF">2024-10-21T04:12:47Z</dcterms:created>
  <dcterms:modified xsi:type="dcterms:W3CDTF">2025-10-23T05:59:24Z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0x0101007AFC7A1888271D46A469D3446337ECE0</vt:lpwstr>
  </property>
  <property fmtid="{D5CDD505-2E9C-101B-9397-08002B2CF9AE}" pid="3" name="TaxKeyword">
    <vt:lpwstr/>
  </property>
  <property fmtid="{D5CDD505-2E9C-101B-9397-08002B2CF9AE}" pid="4" name="MediaServiceImageTags">
    <vt:lpwstr/>
  </property>
  <property fmtid="{D5CDD505-2E9C-101B-9397-08002B2CF9AE}" pid="5" name="Project Topic">
    <vt:lpwstr/>
  </property>
  <property fmtid="{D5CDD505-2E9C-101B-9397-08002B2CF9AE}" pid="6" name="Project_x0020_Topic">
    <vt:lpwstr/>
  </property>
  <property fmtid="{D5CDD505-2E9C-101B-9397-08002B2CF9AE}" pid="7" name="Paralegal">
    <vt:lpwstr/>
  </property>
</Properties>
</file>